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51"/>
  </p:notesMasterIdLst>
  <p:handoutMasterIdLst>
    <p:handoutMasterId r:id="rId52"/>
  </p:handoutMasterIdLst>
  <p:sldIdLst>
    <p:sldId id="2147479194" r:id="rId5"/>
    <p:sldId id="2147479195" r:id="rId6"/>
    <p:sldId id="2147479196" r:id="rId7"/>
    <p:sldId id="2147479197" r:id="rId8"/>
    <p:sldId id="2147479198" r:id="rId9"/>
    <p:sldId id="2147479224" r:id="rId10"/>
    <p:sldId id="2147479199" r:id="rId11"/>
    <p:sldId id="2147479200" r:id="rId12"/>
    <p:sldId id="2147479233" r:id="rId13"/>
    <p:sldId id="2147479234" r:id="rId14"/>
    <p:sldId id="2147479235" r:id="rId15"/>
    <p:sldId id="2147479201" r:id="rId16"/>
    <p:sldId id="2147479232" r:id="rId17"/>
    <p:sldId id="2147479219" r:id="rId18"/>
    <p:sldId id="2147479236" r:id="rId19"/>
    <p:sldId id="2147479237" r:id="rId20"/>
    <p:sldId id="2147479238" r:id="rId21"/>
    <p:sldId id="2147479204" r:id="rId22"/>
    <p:sldId id="2147479225" r:id="rId23"/>
    <p:sldId id="2147479209" r:id="rId24"/>
    <p:sldId id="2147479210" r:id="rId25"/>
    <p:sldId id="2147479242" r:id="rId26"/>
    <p:sldId id="2147479243" r:id="rId27"/>
    <p:sldId id="2147479244" r:id="rId28"/>
    <p:sldId id="2147479245" r:id="rId29"/>
    <p:sldId id="2147479253" r:id="rId30"/>
    <p:sldId id="2147479254" r:id="rId31"/>
    <p:sldId id="2147479255" r:id="rId32"/>
    <p:sldId id="2147479246" r:id="rId33"/>
    <p:sldId id="2147479265" r:id="rId34"/>
    <p:sldId id="2147479264" r:id="rId35"/>
    <p:sldId id="2147479247" r:id="rId36"/>
    <p:sldId id="2147479231" r:id="rId37"/>
    <p:sldId id="2147479266" r:id="rId38"/>
    <p:sldId id="2147479267" r:id="rId39"/>
    <p:sldId id="2147479268" r:id="rId40"/>
    <p:sldId id="2147479269" r:id="rId41"/>
    <p:sldId id="2147479270" r:id="rId42"/>
    <p:sldId id="2147479271" r:id="rId43"/>
    <p:sldId id="2147479272" r:id="rId44"/>
    <p:sldId id="2147479239" r:id="rId45"/>
    <p:sldId id="2147479240" r:id="rId46"/>
    <p:sldId id="2147479257" r:id="rId47"/>
    <p:sldId id="2147479256" r:id="rId48"/>
    <p:sldId id="2147479258" r:id="rId49"/>
    <p:sldId id="214747925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39" autoAdjust="0"/>
  </p:normalViewPr>
  <p:slideViewPr>
    <p:cSldViewPr snapToGrid="0">
      <p:cViewPr varScale="1">
        <p:scale>
          <a:sx n="63" d="100"/>
          <a:sy n="63" d="100"/>
        </p:scale>
        <p:origin x="804"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3/4/2025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3/4/2025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5116-837C-A844-2246-F6119A0D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52507-6F80-7056-A76E-C261E3B90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8B601-1554-8200-837F-B7D68F461EB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E1B84D-6730-EC2E-4E34-995660C3CEE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EB06C51-262A-9D03-566E-2D23081246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F434023-A09E-D308-87F5-25276B886439}"/>
              </a:ext>
            </a:extLst>
          </p:cNvPr>
          <p:cNvSpPr>
            <a:spLocks noGrp="1"/>
          </p:cNvSpPr>
          <p:nvPr>
            <p:ph type="sldNum" sz="quarter" idx="5"/>
          </p:nvPr>
        </p:nvSpPr>
        <p:spPr/>
        <p:txBody>
          <a:bodyPr/>
          <a:lstStyle/>
          <a:p>
            <a:fld id="{3B1EFD08-C94F-6048-8AD6-4B7ED2EB73E5}" type="slidenum">
              <a:rPr lang="en-US" smtClean="0"/>
              <a:pPr/>
              <a:t>11</a:t>
            </a:fld>
            <a:endParaRPr lang="en-US"/>
          </a:p>
        </p:txBody>
      </p:sp>
    </p:spTree>
    <p:extLst>
      <p:ext uri="{BB962C8B-B14F-4D97-AF65-F5344CB8AC3E}">
        <p14:creationId xmlns:p14="http://schemas.microsoft.com/office/powerpoint/2010/main" val="50430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071B-D1BC-6050-AD5C-D83F30058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EAA70E-2B47-0B79-9913-76762A910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82E56-9DE4-41BB-58A0-C9B14175B0D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F664F88D-E168-33AB-670E-E796420560A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CCB1CCA-5A6C-004E-67A1-97380FA518C2}"/>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BF46732-80BF-FF31-9E90-F7AE74A5E42A}"/>
              </a:ext>
            </a:extLst>
          </p:cNvPr>
          <p:cNvSpPr>
            <a:spLocks noGrp="1"/>
          </p:cNvSpPr>
          <p:nvPr>
            <p:ph type="sldNum" sz="quarter" idx="5"/>
          </p:nvPr>
        </p:nvSpPr>
        <p:spPr/>
        <p:txBody>
          <a:bodyPr/>
          <a:lstStyle/>
          <a:p>
            <a:fld id="{3B1EFD08-C94F-6048-8AD6-4B7ED2EB73E5}" type="slidenum">
              <a:rPr lang="en-US" smtClean="0"/>
              <a:pPr/>
              <a:t>12</a:t>
            </a:fld>
            <a:endParaRPr lang="en-US" dirty="0"/>
          </a:p>
        </p:txBody>
      </p:sp>
    </p:spTree>
    <p:extLst>
      <p:ext uri="{BB962C8B-B14F-4D97-AF65-F5344CB8AC3E}">
        <p14:creationId xmlns:p14="http://schemas.microsoft.com/office/powerpoint/2010/main" val="188640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1C96-A95A-B3F7-CC16-EDA8A561B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F6173-D0CD-1EE5-0E64-A313577B4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8AF75-1F64-4F7A-40F3-6DFC6471987B}"/>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1B3D-2BFA-18B4-AA2C-C6E40A33F20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FDFC61-7F22-146E-7D7F-7A779115C1B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1C9E717-5B39-E2F6-5ADB-9974D3758B43}"/>
              </a:ext>
            </a:extLst>
          </p:cNvPr>
          <p:cNvSpPr>
            <a:spLocks noGrp="1"/>
          </p:cNvSpPr>
          <p:nvPr>
            <p:ph type="sldNum" sz="quarter" idx="5"/>
          </p:nvPr>
        </p:nvSpPr>
        <p:spPr/>
        <p:txBody>
          <a:bodyPr/>
          <a:lstStyle/>
          <a:p>
            <a:fld id="{3B1EFD08-C94F-6048-8AD6-4B7ED2EB73E5}" type="slidenum">
              <a:rPr lang="en-US" smtClean="0"/>
              <a:pPr/>
              <a:t>14</a:t>
            </a:fld>
            <a:endParaRPr lang="en-US"/>
          </a:p>
        </p:txBody>
      </p:sp>
    </p:spTree>
    <p:extLst>
      <p:ext uri="{BB962C8B-B14F-4D97-AF65-F5344CB8AC3E}">
        <p14:creationId xmlns:p14="http://schemas.microsoft.com/office/powerpoint/2010/main" val="396587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082F-C852-1ECB-BC43-09D627510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65F6E-9202-1015-02FA-0C4C01271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391D7-0FEB-40A1-5A4B-7823D898AD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2BFF05-232C-4C12-A033-BDBA3D2ADA7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80F78BA-FF2A-1F09-9F39-C1B9F73C0B4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4F9FEEF-428D-1E63-DB43-FCDB6116F67F}"/>
              </a:ext>
            </a:extLst>
          </p:cNvPr>
          <p:cNvSpPr>
            <a:spLocks noGrp="1"/>
          </p:cNvSpPr>
          <p:nvPr>
            <p:ph type="sldNum" sz="quarter" idx="5"/>
          </p:nvPr>
        </p:nvSpPr>
        <p:spPr/>
        <p:txBody>
          <a:bodyPr/>
          <a:lstStyle/>
          <a:p>
            <a:fld id="{3B1EFD08-C94F-6048-8AD6-4B7ED2EB73E5}" type="slidenum">
              <a:rPr lang="en-US" smtClean="0"/>
              <a:pPr/>
              <a:t>15</a:t>
            </a:fld>
            <a:endParaRPr lang="en-US"/>
          </a:p>
        </p:txBody>
      </p:sp>
    </p:spTree>
    <p:extLst>
      <p:ext uri="{BB962C8B-B14F-4D97-AF65-F5344CB8AC3E}">
        <p14:creationId xmlns:p14="http://schemas.microsoft.com/office/powerpoint/2010/main" val="11529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96AB8-8D72-3715-0DA9-CBD9B9F84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99D10-01F6-0BC8-64A8-0266A028C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1C177-66DF-CC95-C750-E318EE43A4F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28E25AA-EEFA-A3A3-AAF6-A423CE32B5D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F84F2BE-8C91-5EA2-76FE-2E5F89E8659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F17BB4D-06D6-033F-A972-50D4C9CCBD46}"/>
              </a:ext>
            </a:extLst>
          </p:cNvPr>
          <p:cNvSpPr>
            <a:spLocks noGrp="1"/>
          </p:cNvSpPr>
          <p:nvPr>
            <p:ph type="sldNum" sz="quarter" idx="5"/>
          </p:nvPr>
        </p:nvSpPr>
        <p:spPr/>
        <p:txBody>
          <a:bodyPr/>
          <a:lstStyle/>
          <a:p>
            <a:fld id="{3B1EFD08-C94F-6048-8AD6-4B7ED2EB73E5}" type="slidenum">
              <a:rPr lang="en-US" smtClean="0"/>
              <a:pPr/>
              <a:t>16</a:t>
            </a:fld>
            <a:endParaRPr lang="en-US"/>
          </a:p>
        </p:txBody>
      </p:sp>
    </p:spTree>
    <p:extLst>
      <p:ext uri="{BB962C8B-B14F-4D97-AF65-F5344CB8AC3E}">
        <p14:creationId xmlns:p14="http://schemas.microsoft.com/office/powerpoint/2010/main" val="18627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A90B-E75E-0E54-6C51-A61DC9A3F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7005D-B8AE-C88F-9E79-CEA074F77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02352-240D-3653-F6D0-8BC70BEC97E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4F966C1-C6BA-9BB7-792F-9A58ABD8D98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03AC54-FC6C-B926-BC79-E1AB0B5D33C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24FF2D5-F585-27B0-1ECE-9682A0883003}"/>
              </a:ext>
            </a:extLst>
          </p:cNvPr>
          <p:cNvSpPr>
            <a:spLocks noGrp="1"/>
          </p:cNvSpPr>
          <p:nvPr>
            <p:ph type="sldNum" sz="quarter" idx="5"/>
          </p:nvPr>
        </p:nvSpPr>
        <p:spPr/>
        <p:txBody>
          <a:bodyPr/>
          <a:lstStyle/>
          <a:p>
            <a:fld id="{3B1EFD08-C94F-6048-8AD6-4B7ED2EB73E5}" type="slidenum">
              <a:rPr lang="en-US" smtClean="0"/>
              <a:pPr/>
              <a:t>17</a:t>
            </a:fld>
            <a:endParaRPr lang="en-US"/>
          </a:p>
        </p:txBody>
      </p:sp>
    </p:spTree>
    <p:extLst>
      <p:ext uri="{BB962C8B-B14F-4D97-AF65-F5344CB8AC3E}">
        <p14:creationId xmlns:p14="http://schemas.microsoft.com/office/powerpoint/2010/main" val="81202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408D9-1A77-8230-81BA-C0BCECF90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DC2FE-98F2-2890-9BE4-630A09259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AD774-34E1-544F-AEEF-E3C779C3C45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1DD829-3F87-D6CC-7CAC-BC69882943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53B9BE-D5BC-839E-35B7-C34F68EA905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914EBFB-D7CA-3CDC-43E6-E9641D29FE75}"/>
              </a:ext>
            </a:extLst>
          </p:cNvPr>
          <p:cNvSpPr>
            <a:spLocks noGrp="1"/>
          </p:cNvSpPr>
          <p:nvPr>
            <p:ph type="sldNum" sz="quarter" idx="5"/>
          </p:nvPr>
        </p:nvSpPr>
        <p:spPr/>
        <p:txBody>
          <a:bodyPr/>
          <a:lstStyle/>
          <a:p>
            <a:fld id="{3B1EFD08-C94F-6048-8AD6-4B7ED2EB73E5}" type="slidenum">
              <a:rPr lang="en-US" smtClean="0"/>
              <a:pPr/>
              <a:t>18</a:t>
            </a:fld>
            <a:endParaRPr lang="en-US"/>
          </a:p>
        </p:txBody>
      </p:sp>
    </p:spTree>
    <p:extLst>
      <p:ext uri="{BB962C8B-B14F-4D97-AF65-F5344CB8AC3E}">
        <p14:creationId xmlns:p14="http://schemas.microsoft.com/office/powerpoint/2010/main" val="102344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801D6-2E3A-3251-81F5-0BC5CA8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B29A07-68D9-295E-DCF2-123D6FD49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1C75F-0B74-D8D2-69B7-0E389BBB97C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B16E8B3-B55C-26D4-FF5C-C9D0D66087D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52A403B-193F-DF37-04A8-0F87DBCF72B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5B8DB80-C437-92C5-D415-61B5FC453CC1}"/>
              </a:ext>
            </a:extLst>
          </p:cNvPr>
          <p:cNvSpPr>
            <a:spLocks noGrp="1"/>
          </p:cNvSpPr>
          <p:nvPr>
            <p:ph type="sldNum" sz="quarter" idx="5"/>
          </p:nvPr>
        </p:nvSpPr>
        <p:spPr/>
        <p:txBody>
          <a:bodyPr/>
          <a:lstStyle/>
          <a:p>
            <a:fld id="{3B1EFD08-C94F-6048-8AD6-4B7ED2EB73E5}" type="slidenum">
              <a:rPr lang="en-US" smtClean="0"/>
              <a:pPr/>
              <a:t>19</a:t>
            </a:fld>
            <a:endParaRPr lang="en-US"/>
          </a:p>
        </p:txBody>
      </p:sp>
    </p:spTree>
    <p:extLst>
      <p:ext uri="{BB962C8B-B14F-4D97-AF65-F5344CB8AC3E}">
        <p14:creationId xmlns:p14="http://schemas.microsoft.com/office/powerpoint/2010/main" val="2239544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27FD1-6679-E470-387F-F93A9CCEC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C256C-E4B7-1EED-2171-9080D49B8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FA6DC-3303-0D08-0267-17473FD2285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37FE308-BF12-E160-59E2-E6723C2F546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C7E3FB2-6347-415B-5CE2-DEB630D8EBF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648ADEA-BC71-DEEB-D768-A9CC8FC23B08}"/>
              </a:ext>
            </a:extLst>
          </p:cNvPr>
          <p:cNvSpPr>
            <a:spLocks noGrp="1"/>
          </p:cNvSpPr>
          <p:nvPr>
            <p:ph type="sldNum" sz="quarter" idx="5"/>
          </p:nvPr>
        </p:nvSpPr>
        <p:spPr/>
        <p:txBody>
          <a:bodyPr/>
          <a:lstStyle/>
          <a:p>
            <a:fld id="{3B1EFD08-C94F-6048-8AD6-4B7ED2EB73E5}" type="slidenum">
              <a:rPr lang="en-US" smtClean="0"/>
              <a:pPr/>
              <a:t>20</a:t>
            </a:fld>
            <a:endParaRPr lang="en-US"/>
          </a:p>
        </p:txBody>
      </p:sp>
    </p:spTree>
    <p:extLst>
      <p:ext uri="{BB962C8B-B14F-4D97-AF65-F5344CB8AC3E}">
        <p14:creationId xmlns:p14="http://schemas.microsoft.com/office/powerpoint/2010/main" val="1075972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32D62-64E2-4EEE-60ED-7DE3CED67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36CA5D-E060-7043-230F-CD2349737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E90482-040A-8097-AEF2-0CECE8AA056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91AD861-9E98-7E02-0085-055B04CEEC4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986B4D3-595B-767F-D9FE-587CB400A1D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CB3398F-EDAA-CB4C-841B-7F91C3501E08}"/>
              </a:ext>
            </a:extLst>
          </p:cNvPr>
          <p:cNvSpPr>
            <a:spLocks noGrp="1"/>
          </p:cNvSpPr>
          <p:nvPr>
            <p:ph type="sldNum" sz="quarter" idx="5"/>
          </p:nvPr>
        </p:nvSpPr>
        <p:spPr/>
        <p:txBody>
          <a:bodyPr/>
          <a:lstStyle/>
          <a:p>
            <a:fld id="{3B1EFD08-C94F-6048-8AD6-4B7ED2EB73E5}" type="slidenum">
              <a:rPr lang="en-US" smtClean="0"/>
              <a:pPr/>
              <a:t>21</a:t>
            </a:fld>
            <a:endParaRPr lang="en-US"/>
          </a:p>
        </p:txBody>
      </p:sp>
    </p:spTree>
    <p:extLst>
      <p:ext uri="{BB962C8B-B14F-4D97-AF65-F5344CB8AC3E}">
        <p14:creationId xmlns:p14="http://schemas.microsoft.com/office/powerpoint/2010/main" val="1443152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BEA4-ED2C-B553-DC53-4E8EC2109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7CF8F-BD3A-56D8-E228-305855353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53D5E-B76E-C1FA-1312-079996D581C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CE1D8DB-9194-A4E0-A5C2-989AEF40C7F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78F0F38-D9CF-04FE-874C-95A215BB986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A4B32C5-15E9-2668-0EBB-6B8744483DAB}"/>
              </a:ext>
            </a:extLst>
          </p:cNvPr>
          <p:cNvSpPr>
            <a:spLocks noGrp="1"/>
          </p:cNvSpPr>
          <p:nvPr>
            <p:ph type="sldNum" sz="quarter" idx="5"/>
          </p:nvPr>
        </p:nvSpPr>
        <p:spPr/>
        <p:txBody>
          <a:bodyPr/>
          <a:lstStyle/>
          <a:p>
            <a:fld id="{3B1EFD08-C94F-6048-8AD6-4B7ED2EB73E5}" type="slidenum">
              <a:rPr lang="en-US" smtClean="0"/>
              <a:pPr/>
              <a:t>22</a:t>
            </a:fld>
            <a:endParaRPr lang="en-US"/>
          </a:p>
        </p:txBody>
      </p:sp>
    </p:spTree>
    <p:extLst>
      <p:ext uri="{BB962C8B-B14F-4D97-AF65-F5344CB8AC3E}">
        <p14:creationId xmlns:p14="http://schemas.microsoft.com/office/powerpoint/2010/main" val="4033767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82257-7883-E15E-353F-BF13004E7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A7966A-3020-7164-BFA4-51909CCB5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B1B12C-FC30-6262-557F-CA59F201C24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02C714D-C24B-E28E-BC97-79A0954BACE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2AD0C79-48CC-BC55-D58D-5F7751D597D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E06AA5F-B68C-24EC-77C2-C161C4EE98A9}"/>
              </a:ext>
            </a:extLst>
          </p:cNvPr>
          <p:cNvSpPr>
            <a:spLocks noGrp="1"/>
          </p:cNvSpPr>
          <p:nvPr>
            <p:ph type="sldNum" sz="quarter" idx="5"/>
          </p:nvPr>
        </p:nvSpPr>
        <p:spPr/>
        <p:txBody>
          <a:bodyPr/>
          <a:lstStyle/>
          <a:p>
            <a:fld id="{3B1EFD08-C94F-6048-8AD6-4B7ED2EB73E5}" type="slidenum">
              <a:rPr lang="en-US" smtClean="0"/>
              <a:pPr/>
              <a:t>23</a:t>
            </a:fld>
            <a:endParaRPr lang="en-US"/>
          </a:p>
        </p:txBody>
      </p:sp>
    </p:spTree>
    <p:extLst>
      <p:ext uri="{BB962C8B-B14F-4D97-AF65-F5344CB8AC3E}">
        <p14:creationId xmlns:p14="http://schemas.microsoft.com/office/powerpoint/2010/main" val="2433976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E6600-43DC-7EAF-1972-E0D405EFE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E28E4-B958-577F-4A14-7BF380455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E9D3D-D2A3-8892-FFDE-5A41CE33DB7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4F82AAA-0E7C-C740-1060-9A65F1F3055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7BD29D8-E887-C9D4-9B2C-DEA88916CE5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3C4074F-759A-CC53-4979-27C975D324C7}"/>
              </a:ext>
            </a:extLst>
          </p:cNvPr>
          <p:cNvSpPr>
            <a:spLocks noGrp="1"/>
          </p:cNvSpPr>
          <p:nvPr>
            <p:ph type="sldNum" sz="quarter" idx="5"/>
          </p:nvPr>
        </p:nvSpPr>
        <p:spPr/>
        <p:txBody>
          <a:bodyPr/>
          <a:lstStyle/>
          <a:p>
            <a:fld id="{3B1EFD08-C94F-6048-8AD6-4B7ED2EB73E5}" type="slidenum">
              <a:rPr lang="en-US" smtClean="0"/>
              <a:pPr/>
              <a:t>24</a:t>
            </a:fld>
            <a:endParaRPr lang="en-US"/>
          </a:p>
        </p:txBody>
      </p:sp>
    </p:spTree>
    <p:extLst>
      <p:ext uri="{BB962C8B-B14F-4D97-AF65-F5344CB8AC3E}">
        <p14:creationId xmlns:p14="http://schemas.microsoft.com/office/powerpoint/2010/main" val="2732736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92874-5DF1-0D3F-A784-57424B713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3789B-BF4E-F0D1-50B8-362F91D5B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8D56F-BED0-AF11-8984-DAB22F2CC111}"/>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E8274DD-A968-4368-7A5F-307AD238B53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405F8E0-EF26-2EE0-4AEE-34019EBFFF9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C4C9815-8532-2B55-0E3F-81369FCE5FDE}"/>
              </a:ext>
            </a:extLst>
          </p:cNvPr>
          <p:cNvSpPr>
            <a:spLocks noGrp="1"/>
          </p:cNvSpPr>
          <p:nvPr>
            <p:ph type="sldNum" sz="quarter" idx="5"/>
          </p:nvPr>
        </p:nvSpPr>
        <p:spPr/>
        <p:txBody>
          <a:bodyPr/>
          <a:lstStyle/>
          <a:p>
            <a:fld id="{3B1EFD08-C94F-6048-8AD6-4B7ED2EB73E5}" type="slidenum">
              <a:rPr lang="en-US" smtClean="0"/>
              <a:pPr/>
              <a:t>25</a:t>
            </a:fld>
            <a:endParaRPr lang="en-US"/>
          </a:p>
        </p:txBody>
      </p:sp>
    </p:spTree>
    <p:extLst>
      <p:ext uri="{BB962C8B-B14F-4D97-AF65-F5344CB8AC3E}">
        <p14:creationId xmlns:p14="http://schemas.microsoft.com/office/powerpoint/2010/main" val="3963973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7588-20FC-4BDF-9FD5-1CCD29C2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FA803-94DA-B5F3-A29A-ED9D97C91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0934F-7441-5ACA-5701-F153C87843F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32820C1-A787-3EC2-D09D-D5581157D14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3E5903-6E81-807D-5882-B4B225FDBAB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21D5A33-9F57-1310-F51C-C97D294E4375}"/>
              </a:ext>
            </a:extLst>
          </p:cNvPr>
          <p:cNvSpPr>
            <a:spLocks noGrp="1"/>
          </p:cNvSpPr>
          <p:nvPr>
            <p:ph type="sldNum" sz="quarter" idx="5"/>
          </p:nvPr>
        </p:nvSpPr>
        <p:spPr/>
        <p:txBody>
          <a:bodyPr/>
          <a:lstStyle/>
          <a:p>
            <a:fld id="{3B1EFD08-C94F-6048-8AD6-4B7ED2EB73E5}" type="slidenum">
              <a:rPr lang="en-US" smtClean="0"/>
              <a:pPr/>
              <a:t>26</a:t>
            </a:fld>
            <a:endParaRPr lang="en-US"/>
          </a:p>
        </p:txBody>
      </p:sp>
    </p:spTree>
    <p:extLst>
      <p:ext uri="{BB962C8B-B14F-4D97-AF65-F5344CB8AC3E}">
        <p14:creationId xmlns:p14="http://schemas.microsoft.com/office/powerpoint/2010/main" val="2990503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FA02-725E-66FB-6AD1-D365888AE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A5BEC-3332-5FD0-B4F8-755111157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69F87-2D26-4C85-471E-DDFB1A77142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34E56A-C549-69B6-951B-684E0CC8F1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12A073D-F0C0-BC7C-83DF-303A803F719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CD490F8-78B3-AD49-62D9-2912322099AF}"/>
              </a:ext>
            </a:extLst>
          </p:cNvPr>
          <p:cNvSpPr>
            <a:spLocks noGrp="1"/>
          </p:cNvSpPr>
          <p:nvPr>
            <p:ph type="sldNum" sz="quarter" idx="5"/>
          </p:nvPr>
        </p:nvSpPr>
        <p:spPr/>
        <p:txBody>
          <a:bodyPr/>
          <a:lstStyle/>
          <a:p>
            <a:fld id="{3B1EFD08-C94F-6048-8AD6-4B7ED2EB73E5}" type="slidenum">
              <a:rPr lang="en-US" smtClean="0"/>
              <a:pPr/>
              <a:t>27</a:t>
            </a:fld>
            <a:endParaRPr lang="en-US"/>
          </a:p>
        </p:txBody>
      </p:sp>
    </p:spTree>
    <p:extLst>
      <p:ext uri="{BB962C8B-B14F-4D97-AF65-F5344CB8AC3E}">
        <p14:creationId xmlns:p14="http://schemas.microsoft.com/office/powerpoint/2010/main" val="2627317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1C14-6AD9-FD3D-F5DF-66554615B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BA41D-507A-7DA7-4DA1-F5D43092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EB997-3C8F-0102-433F-034F19EB266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0AD2233-7742-05B7-0C34-3551339F01E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B47DA7A-8211-05AE-22AB-57A8316DC8B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38FDBC2-1F14-1147-09E1-8112C21A9F9D}"/>
              </a:ext>
            </a:extLst>
          </p:cNvPr>
          <p:cNvSpPr>
            <a:spLocks noGrp="1"/>
          </p:cNvSpPr>
          <p:nvPr>
            <p:ph type="sldNum" sz="quarter" idx="5"/>
          </p:nvPr>
        </p:nvSpPr>
        <p:spPr/>
        <p:txBody>
          <a:bodyPr/>
          <a:lstStyle/>
          <a:p>
            <a:fld id="{3B1EFD08-C94F-6048-8AD6-4B7ED2EB73E5}" type="slidenum">
              <a:rPr lang="en-US" smtClean="0"/>
              <a:pPr/>
              <a:t>28</a:t>
            </a:fld>
            <a:endParaRPr lang="en-US"/>
          </a:p>
        </p:txBody>
      </p:sp>
    </p:spTree>
    <p:extLst>
      <p:ext uri="{BB962C8B-B14F-4D97-AF65-F5344CB8AC3E}">
        <p14:creationId xmlns:p14="http://schemas.microsoft.com/office/powerpoint/2010/main" val="3194874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F0C79-B642-058C-CED7-7EFA13918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57EEB-7278-AB81-4465-9F63B05F5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6E9D4-E052-CFFD-37FC-B5AF1449E0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B3DC8B2-C9CF-4DEB-5ECA-A4F594E5322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20FD9DA-0DCA-6441-55F3-132163D1B19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EADCE89-37DA-5008-5C71-B7A29970D738}"/>
              </a:ext>
            </a:extLst>
          </p:cNvPr>
          <p:cNvSpPr>
            <a:spLocks noGrp="1"/>
          </p:cNvSpPr>
          <p:nvPr>
            <p:ph type="sldNum" sz="quarter" idx="5"/>
          </p:nvPr>
        </p:nvSpPr>
        <p:spPr/>
        <p:txBody>
          <a:bodyPr/>
          <a:lstStyle/>
          <a:p>
            <a:fld id="{3B1EFD08-C94F-6048-8AD6-4B7ED2EB73E5}" type="slidenum">
              <a:rPr lang="en-US" smtClean="0"/>
              <a:pPr/>
              <a:t>29</a:t>
            </a:fld>
            <a:endParaRPr lang="en-US"/>
          </a:p>
        </p:txBody>
      </p:sp>
    </p:spTree>
    <p:extLst>
      <p:ext uri="{BB962C8B-B14F-4D97-AF65-F5344CB8AC3E}">
        <p14:creationId xmlns:p14="http://schemas.microsoft.com/office/powerpoint/2010/main" val="203399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8C89F-F72B-89E2-6171-CBF664F26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83BAC-EC50-B00A-1819-8603009F8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08142D-704A-F6C6-008A-55D271DD407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F3FD8A8-B345-DC2B-7E90-7F109BF2534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FF02C31-47A5-E460-1D99-72F5C9018B2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B01F947-D271-9CE9-1C9B-EB90626F5764}"/>
              </a:ext>
            </a:extLst>
          </p:cNvPr>
          <p:cNvSpPr>
            <a:spLocks noGrp="1"/>
          </p:cNvSpPr>
          <p:nvPr>
            <p:ph type="sldNum" sz="quarter" idx="5"/>
          </p:nvPr>
        </p:nvSpPr>
        <p:spPr/>
        <p:txBody>
          <a:bodyPr/>
          <a:lstStyle/>
          <a:p>
            <a:fld id="{3B1EFD08-C94F-6048-8AD6-4B7ED2EB73E5}" type="slidenum">
              <a:rPr lang="en-US" smtClean="0"/>
              <a:pPr/>
              <a:t>30</a:t>
            </a:fld>
            <a:endParaRPr lang="en-US"/>
          </a:p>
        </p:txBody>
      </p:sp>
    </p:spTree>
    <p:extLst>
      <p:ext uri="{BB962C8B-B14F-4D97-AF65-F5344CB8AC3E}">
        <p14:creationId xmlns:p14="http://schemas.microsoft.com/office/powerpoint/2010/main" val="470433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0E6DF-4240-9E08-5A88-950C08F7A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897EA-2D3C-9F08-8B9F-E119C8A77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005C3-5BFA-E459-0903-10E17215DA1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98D65F1-7ED7-9E7E-6DE5-6465894DFDE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A0B6442-C779-DE4A-A844-A2322AE53F2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3E99D93-3D7D-1F9C-9CE8-144B5238D5C9}"/>
              </a:ext>
            </a:extLst>
          </p:cNvPr>
          <p:cNvSpPr>
            <a:spLocks noGrp="1"/>
          </p:cNvSpPr>
          <p:nvPr>
            <p:ph type="sldNum" sz="quarter" idx="5"/>
          </p:nvPr>
        </p:nvSpPr>
        <p:spPr/>
        <p:txBody>
          <a:bodyPr/>
          <a:lstStyle/>
          <a:p>
            <a:fld id="{3B1EFD08-C94F-6048-8AD6-4B7ED2EB73E5}" type="slidenum">
              <a:rPr lang="en-US" smtClean="0"/>
              <a:pPr/>
              <a:t>31</a:t>
            </a:fld>
            <a:endParaRPr lang="en-US"/>
          </a:p>
        </p:txBody>
      </p:sp>
    </p:spTree>
    <p:extLst>
      <p:ext uri="{BB962C8B-B14F-4D97-AF65-F5344CB8AC3E}">
        <p14:creationId xmlns:p14="http://schemas.microsoft.com/office/powerpoint/2010/main" val="197577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74A5-9D14-D603-B7AB-9CDA953A9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12378-69D0-D5EE-DAD6-5BD4FFDB1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1FEE4-822D-6B9A-25E4-9696D795D34E}"/>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41E57671-4C89-39C4-FBF0-3029F0C14BD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EB1B9391-3F27-F061-A9A6-B66DBD09EB9B}"/>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83A7C3F-A42E-9172-0734-33141325828B}"/>
              </a:ext>
            </a:extLst>
          </p:cNvPr>
          <p:cNvSpPr>
            <a:spLocks noGrp="1"/>
          </p:cNvSpPr>
          <p:nvPr>
            <p:ph type="sldNum" sz="quarter" idx="5"/>
          </p:nvPr>
        </p:nvSpPr>
        <p:spPr/>
        <p:txBody>
          <a:bodyPr/>
          <a:lstStyle/>
          <a:p>
            <a:fld id="{3B1EFD08-C94F-6048-8AD6-4B7ED2EB73E5}" type="slidenum">
              <a:rPr lang="en-US" smtClean="0"/>
              <a:pPr/>
              <a:t>3</a:t>
            </a:fld>
            <a:endParaRPr lang="en-US" dirty="0"/>
          </a:p>
        </p:txBody>
      </p:sp>
    </p:spTree>
    <p:extLst>
      <p:ext uri="{BB962C8B-B14F-4D97-AF65-F5344CB8AC3E}">
        <p14:creationId xmlns:p14="http://schemas.microsoft.com/office/powerpoint/2010/main" val="60806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56639-42D6-DB44-4AA6-413A2DDFA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E2BA5-353A-F7DB-F1CF-CE81900F7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31E623-313E-3ED7-77A6-9ACD4E599CC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0193403-88AF-3E93-BCDE-FB8F1E2C560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4D8217E-AB5C-AF13-9F58-ABBF249FDBB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DF5140A-057F-AB31-AC94-F83FA8A3BAAA}"/>
              </a:ext>
            </a:extLst>
          </p:cNvPr>
          <p:cNvSpPr>
            <a:spLocks noGrp="1"/>
          </p:cNvSpPr>
          <p:nvPr>
            <p:ph type="sldNum" sz="quarter" idx="5"/>
          </p:nvPr>
        </p:nvSpPr>
        <p:spPr/>
        <p:txBody>
          <a:bodyPr/>
          <a:lstStyle/>
          <a:p>
            <a:fld id="{3B1EFD08-C94F-6048-8AD6-4B7ED2EB73E5}" type="slidenum">
              <a:rPr lang="en-US" smtClean="0"/>
              <a:pPr/>
              <a:t>32</a:t>
            </a:fld>
            <a:endParaRPr lang="en-US"/>
          </a:p>
        </p:txBody>
      </p:sp>
    </p:spTree>
    <p:extLst>
      <p:ext uri="{BB962C8B-B14F-4D97-AF65-F5344CB8AC3E}">
        <p14:creationId xmlns:p14="http://schemas.microsoft.com/office/powerpoint/2010/main" val="1241511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FCB8-A3A1-3AA3-0D48-066CB6CF4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90557-891B-6C95-EE7E-2F839CF14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9E5A3-92B7-470A-BFC2-8B443744EFB4}"/>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7423C41-3F70-6FCD-3441-D6862D88AF61}"/>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5E4C660-CADA-D383-4B43-D76A6F002D3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65D61DD5-75B4-ABCB-1069-480D22BDAFC0}"/>
              </a:ext>
            </a:extLst>
          </p:cNvPr>
          <p:cNvSpPr>
            <a:spLocks noGrp="1"/>
          </p:cNvSpPr>
          <p:nvPr>
            <p:ph type="sldNum" sz="quarter" idx="5"/>
          </p:nvPr>
        </p:nvSpPr>
        <p:spPr/>
        <p:txBody>
          <a:bodyPr/>
          <a:lstStyle/>
          <a:p>
            <a:fld id="{3B1EFD08-C94F-6048-8AD6-4B7ED2EB73E5}" type="slidenum">
              <a:rPr lang="en-US" smtClean="0"/>
              <a:pPr/>
              <a:t>33</a:t>
            </a:fld>
            <a:endParaRPr lang="en-US" dirty="0"/>
          </a:p>
        </p:txBody>
      </p:sp>
    </p:spTree>
    <p:extLst>
      <p:ext uri="{BB962C8B-B14F-4D97-AF65-F5344CB8AC3E}">
        <p14:creationId xmlns:p14="http://schemas.microsoft.com/office/powerpoint/2010/main" val="193396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082F-C852-1ECB-BC43-09D627510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65F6E-9202-1015-02FA-0C4C01271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391D7-0FEB-40A1-5A4B-7823D898AD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2BFF05-232C-4C12-A033-BDBA3D2ADA7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80F78BA-FF2A-1F09-9F39-C1B9F73C0B4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4F9FEEF-428D-1E63-DB43-FCDB6116F67F}"/>
              </a:ext>
            </a:extLst>
          </p:cNvPr>
          <p:cNvSpPr>
            <a:spLocks noGrp="1"/>
          </p:cNvSpPr>
          <p:nvPr>
            <p:ph type="sldNum" sz="quarter" idx="5"/>
          </p:nvPr>
        </p:nvSpPr>
        <p:spPr/>
        <p:txBody>
          <a:bodyPr/>
          <a:lstStyle/>
          <a:p>
            <a:fld id="{3B1EFD08-C94F-6048-8AD6-4B7ED2EB73E5}" type="slidenum">
              <a:rPr lang="en-US" smtClean="0"/>
              <a:pPr/>
              <a:t>34</a:t>
            </a:fld>
            <a:endParaRPr lang="en-US"/>
          </a:p>
        </p:txBody>
      </p:sp>
    </p:spTree>
    <p:extLst>
      <p:ext uri="{BB962C8B-B14F-4D97-AF65-F5344CB8AC3E}">
        <p14:creationId xmlns:p14="http://schemas.microsoft.com/office/powerpoint/2010/main" val="115290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96AB8-8D72-3715-0DA9-CBD9B9F84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99D10-01F6-0BC8-64A8-0266A028C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1C177-66DF-CC95-C750-E318EE43A4F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28E25AA-EEFA-A3A3-AAF6-A423CE32B5D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F84F2BE-8C91-5EA2-76FE-2E5F89E8659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F17BB4D-06D6-033F-A972-50D4C9CCBD46}"/>
              </a:ext>
            </a:extLst>
          </p:cNvPr>
          <p:cNvSpPr>
            <a:spLocks noGrp="1"/>
          </p:cNvSpPr>
          <p:nvPr>
            <p:ph type="sldNum" sz="quarter" idx="5"/>
          </p:nvPr>
        </p:nvSpPr>
        <p:spPr/>
        <p:txBody>
          <a:bodyPr/>
          <a:lstStyle/>
          <a:p>
            <a:fld id="{3B1EFD08-C94F-6048-8AD6-4B7ED2EB73E5}" type="slidenum">
              <a:rPr lang="en-US" smtClean="0"/>
              <a:pPr/>
              <a:t>35</a:t>
            </a:fld>
            <a:endParaRPr lang="en-US"/>
          </a:p>
        </p:txBody>
      </p:sp>
    </p:spTree>
    <p:extLst>
      <p:ext uri="{BB962C8B-B14F-4D97-AF65-F5344CB8AC3E}">
        <p14:creationId xmlns:p14="http://schemas.microsoft.com/office/powerpoint/2010/main" val="1862779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A90B-E75E-0E54-6C51-A61DC9A3F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7005D-B8AE-C88F-9E79-CEA074F77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02352-240D-3653-F6D0-8BC70BEC97E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4F966C1-C6BA-9BB7-792F-9A58ABD8D98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03AC54-FC6C-B926-BC79-E1AB0B5D33C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24FF2D5-F585-27B0-1ECE-9682A0883003}"/>
              </a:ext>
            </a:extLst>
          </p:cNvPr>
          <p:cNvSpPr>
            <a:spLocks noGrp="1"/>
          </p:cNvSpPr>
          <p:nvPr>
            <p:ph type="sldNum" sz="quarter" idx="5"/>
          </p:nvPr>
        </p:nvSpPr>
        <p:spPr/>
        <p:txBody>
          <a:bodyPr/>
          <a:lstStyle/>
          <a:p>
            <a:fld id="{3B1EFD08-C94F-6048-8AD6-4B7ED2EB73E5}" type="slidenum">
              <a:rPr lang="en-US" smtClean="0"/>
              <a:pPr/>
              <a:t>36</a:t>
            </a:fld>
            <a:endParaRPr lang="en-US"/>
          </a:p>
        </p:txBody>
      </p:sp>
    </p:spTree>
    <p:extLst>
      <p:ext uri="{BB962C8B-B14F-4D97-AF65-F5344CB8AC3E}">
        <p14:creationId xmlns:p14="http://schemas.microsoft.com/office/powerpoint/2010/main" val="812029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7588-20FC-4BDF-9FD5-1CCD29C2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FA803-94DA-B5F3-A29A-ED9D97C91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0934F-7441-5ACA-5701-F153C87843F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32820C1-A787-3EC2-D09D-D5581157D14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3E5903-6E81-807D-5882-B4B225FDBAB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21D5A33-9F57-1310-F51C-C97D294E4375}"/>
              </a:ext>
            </a:extLst>
          </p:cNvPr>
          <p:cNvSpPr>
            <a:spLocks noGrp="1"/>
          </p:cNvSpPr>
          <p:nvPr>
            <p:ph type="sldNum" sz="quarter" idx="5"/>
          </p:nvPr>
        </p:nvSpPr>
        <p:spPr/>
        <p:txBody>
          <a:bodyPr/>
          <a:lstStyle/>
          <a:p>
            <a:fld id="{3B1EFD08-C94F-6048-8AD6-4B7ED2EB73E5}" type="slidenum">
              <a:rPr lang="en-US" smtClean="0"/>
              <a:pPr/>
              <a:t>37</a:t>
            </a:fld>
            <a:endParaRPr lang="en-US"/>
          </a:p>
        </p:txBody>
      </p:sp>
    </p:spTree>
    <p:extLst>
      <p:ext uri="{BB962C8B-B14F-4D97-AF65-F5344CB8AC3E}">
        <p14:creationId xmlns:p14="http://schemas.microsoft.com/office/powerpoint/2010/main" val="2990503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D5551-B255-535A-A49B-09A557F50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589B5-263C-3442-0A0B-3823DC4C1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C3714-08A6-AA21-74C4-043C3DE1F30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A387A90-FF68-F318-715D-FF1D6CE98E1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65FF723-14CB-7A67-AB64-4DBAAD17E83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FABB9AC-437F-926E-3843-0DF0F6686215}"/>
              </a:ext>
            </a:extLst>
          </p:cNvPr>
          <p:cNvSpPr>
            <a:spLocks noGrp="1"/>
          </p:cNvSpPr>
          <p:nvPr>
            <p:ph type="sldNum" sz="quarter" idx="5"/>
          </p:nvPr>
        </p:nvSpPr>
        <p:spPr/>
        <p:txBody>
          <a:bodyPr/>
          <a:lstStyle/>
          <a:p>
            <a:fld id="{3B1EFD08-C94F-6048-8AD6-4B7ED2EB73E5}" type="slidenum">
              <a:rPr lang="en-US" smtClean="0"/>
              <a:pPr/>
              <a:t>38</a:t>
            </a:fld>
            <a:endParaRPr lang="en-US"/>
          </a:p>
        </p:txBody>
      </p:sp>
    </p:spTree>
    <p:extLst>
      <p:ext uri="{BB962C8B-B14F-4D97-AF65-F5344CB8AC3E}">
        <p14:creationId xmlns:p14="http://schemas.microsoft.com/office/powerpoint/2010/main" val="3425887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FA02-725E-66FB-6AD1-D365888AE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A5BEC-3332-5FD0-B4F8-755111157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69F87-2D26-4C85-471E-DDFB1A77142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34E56A-C549-69B6-951B-684E0CC8F1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12A073D-F0C0-BC7C-83DF-303A803F719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CD490F8-78B3-AD49-62D9-2912322099AF}"/>
              </a:ext>
            </a:extLst>
          </p:cNvPr>
          <p:cNvSpPr>
            <a:spLocks noGrp="1"/>
          </p:cNvSpPr>
          <p:nvPr>
            <p:ph type="sldNum" sz="quarter" idx="5"/>
          </p:nvPr>
        </p:nvSpPr>
        <p:spPr/>
        <p:txBody>
          <a:bodyPr/>
          <a:lstStyle/>
          <a:p>
            <a:fld id="{3B1EFD08-C94F-6048-8AD6-4B7ED2EB73E5}" type="slidenum">
              <a:rPr lang="en-US" smtClean="0"/>
              <a:pPr/>
              <a:t>39</a:t>
            </a:fld>
            <a:endParaRPr lang="en-US"/>
          </a:p>
        </p:txBody>
      </p:sp>
    </p:spTree>
    <p:extLst>
      <p:ext uri="{BB962C8B-B14F-4D97-AF65-F5344CB8AC3E}">
        <p14:creationId xmlns:p14="http://schemas.microsoft.com/office/powerpoint/2010/main" val="2627317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1C14-6AD9-FD3D-F5DF-66554615B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BA41D-507A-7DA7-4DA1-F5D43092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EB997-3C8F-0102-433F-034F19EB266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0AD2233-7742-05B7-0C34-3551339F01E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B47DA7A-8211-05AE-22AB-57A8316DC8B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38FDBC2-1F14-1147-09E1-8112C21A9F9D}"/>
              </a:ext>
            </a:extLst>
          </p:cNvPr>
          <p:cNvSpPr>
            <a:spLocks noGrp="1"/>
          </p:cNvSpPr>
          <p:nvPr>
            <p:ph type="sldNum" sz="quarter" idx="5"/>
          </p:nvPr>
        </p:nvSpPr>
        <p:spPr/>
        <p:txBody>
          <a:bodyPr/>
          <a:lstStyle/>
          <a:p>
            <a:fld id="{3B1EFD08-C94F-6048-8AD6-4B7ED2EB73E5}" type="slidenum">
              <a:rPr lang="en-US" smtClean="0"/>
              <a:pPr/>
              <a:t>40</a:t>
            </a:fld>
            <a:endParaRPr lang="en-US"/>
          </a:p>
        </p:txBody>
      </p:sp>
    </p:spTree>
    <p:extLst>
      <p:ext uri="{BB962C8B-B14F-4D97-AF65-F5344CB8AC3E}">
        <p14:creationId xmlns:p14="http://schemas.microsoft.com/office/powerpoint/2010/main" val="3194874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0D1A-5043-E194-CEBA-C21E030F5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A6A8D-83D0-65E2-2AA5-310017BA6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642A5-DACE-18B6-75DB-A8C7604E50F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FDA9789-2374-E922-4FED-3A36E87ACE2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324A7D-075D-0A56-F570-90FC774E0F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1EE9668-1062-3690-B1D8-AAF8E139A061}"/>
              </a:ext>
            </a:extLst>
          </p:cNvPr>
          <p:cNvSpPr>
            <a:spLocks noGrp="1"/>
          </p:cNvSpPr>
          <p:nvPr>
            <p:ph type="sldNum" sz="quarter" idx="5"/>
          </p:nvPr>
        </p:nvSpPr>
        <p:spPr/>
        <p:txBody>
          <a:bodyPr/>
          <a:lstStyle/>
          <a:p>
            <a:fld id="{3B1EFD08-C94F-6048-8AD6-4B7ED2EB73E5}" type="slidenum">
              <a:rPr lang="en-US" smtClean="0"/>
              <a:pPr/>
              <a:t>41</a:t>
            </a:fld>
            <a:endParaRPr lang="en-US"/>
          </a:p>
        </p:txBody>
      </p:sp>
    </p:spTree>
    <p:extLst>
      <p:ext uri="{BB962C8B-B14F-4D97-AF65-F5344CB8AC3E}">
        <p14:creationId xmlns:p14="http://schemas.microsoft.com/office/powerpoint/2010/main" val="144497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5991-CBFE-115F-A10E-BF78378DF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FF486-4C61-3151-9E7E-E4439CA1B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F7F1-22E6-FDAD-1E72-2210498EAB09}"/>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8D91CE5-DFF1-1A72-7DE1-92552FD20437}"/>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F5D3997-BB59-DDEE-2FF1-DF246570A3B8}"/>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2CBBD16-0448-FF62-8236-C806A649359B}"/>
              </a:ext>
            </a:extLst>
          </p:cNvPr>
          <p:cNvSpPr>
            <a:spLocks noGrp="1"/>
          </p:cNvSpPr>
          <p:nvPr>
            <p:ph type="sldNum" sz="quarter" idx="5"/>
          </p:nvPr>
        </p:nvSpPr>
        <p:spPr/>
        <p:txBody>
          <a:bodyPr/>
          <a:lstStyle/>
          <a:p>
            <a:fld id="{3B1EFD08-C94F-6048-8AD6-4B7ED2EB73E5}" type="slidenum">
              <a:rPr lang="en-US" smtClean="0"/>
              <a:pPr/>
              <a:t>5</a:t>
            </a:fld>
            <a:endParaRPr lang="en-US" dirty="0"/>
          </a:p>
        </p:txBody>
      </p:sp>
    </p:spTree>
    <p:extLst>
      <p:ext uri="{BB962C8B-B14F-4D97-AF65-F5344CB8AC3E}">
        <p14:creationId xmlns:p14="http://schemas.microsoft.com/office/powerpoint/2010/main" val="17163623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65A8-5F61-E133-7D06-E02F6886E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5F226-4430-0D3F-B8B6-063BD922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E3FAC-94DF-EAAB-05DB-442F171459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06E56C5-ADDF-1A08-4428-C08113F8D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88625F8-4836-7E0A-C98E-1359D2C74D2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E985B0B-6E79-5FCC-6495-F066A06CAE90}"/>
              </a:ext>
            </a:extLst>
          </p:cNvPr>
          <p:cNvSpPr>
            <a:spLocks noGrp="1"/>
          </p:cNvSpPr>
          <p:nvPr>
            <p:ph type="sldNum" sz="quarter" idx="5"/>
          </p:nvPr>
        </p:nvSpPr>
        <p:spPr/>
        <p:txBody>
          <a:bodyPr/>
          <a:lstStyle/>
          <a:p>
            <a:fld id="{3B1EFD08-C94F-6048-8AD6-4B7ED2EB73E5}" type="slidenum">
              <a:rPr lang="en-US" smtClean="0"/>
              <a:pPr/>
              <a:t>42</a:t>
            </a:fld>
            <a:endParaRPr lang="en-US"/>
          </a:p>
        </p:txBody>
      </p:sp>
    </p:spTree>
    <p:extLst>
      <p:ext uri="{BB962C8B-B14F-4D97-AF65-F5344CB8AC3E}">
        <p14:creationId xmlns:p14="http://schemas.microsoft.com/office/powerpoint/2010/main" val="1726970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C948D-D460-4467-572A-9666DB9C8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C1CF3-F96D-BF2C-D80D-F9CB9CD3E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A1314-E82E-53EA-B370-9D25BEB3B08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FD3F-419A-F40C-2BD6-26B8232F5F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D4EC54-63AC-B3DD-0574-2FFB5DD962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092B23-6F2A-0087-AD22-5D691C941FE6}"/>
              </a:ext>
            </a:extLst>
          </p:cNvPr>
          <p:cNvSpPr>
            <a:spLocks noGrp="1"/>
          </p:cNvSpPr>
          <p:nvPr>
            <p:ph type="sldNum" sz="quarter" idx="5"/>
          </p:nvPr>
        </p:nvSpPr>
        <p:spPr/>
        <p:txBody>
          <a:bodyPr/>
          <a:lstStyle/>
          <a:p>
            <a:fld id="{3B1EFD08-C94F-6048-8AD6-4B7ED2EB73E5}" type="slidenum">
              <a:rPr lang="en-US" smtClean="0"/>
              <a:pPr/>
              <a:t>43</a:t>
            </a:fld>
            <a:endParaRPr lang="en-US"/>
          </a:p>
        </p:txBody>
      </p:sp>
    </p:spTree>
    <p:extLst>
      <p:ext uri="{BB962C8B-B14F-4D97-AF65-F5344CB8AC3E}">
        <p14:creationId xmlns:p14="http://schemas.microsoft.com/office/powerpoint/2010/main" val="2529375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5903-5704-895F-5C74-2AFC9F67D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54665-0027-88C2-3B8F-F72A2055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46EBF-49AA-5713-8329-B949575CEE7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BCB134-96CE-CAA1-5CA5-BB48E876C7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27B2FD6-79CC-BC78-62F9-01637DB9A2A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ACFF7CD-DB85-08A3-7C7B-B41EAEEBDEE8}"/>
              </a:ext>
            </a:extLst>
          </p:cNvPr>
          <p:cNvSpPr>
            <a:spLocks noGrp="1"/>
          </p:cNvSpPr>
          <p:nvPr>
            <p:ph type="sldNum" sz="quarter" idx="5"/>
          </p:nvPr>
        </p:nvSpPr>
        <p:spPr/>
        <p:txBody>
          <a:bodyPr/>
          <a:lstStyle/>
          <a:p>
            <a:fld id="{3B1EFD08-C94F-6048-8AD6-4B7ED2EB73E5}" type="slidenum">
              <a:rPr lang="en-US" smtClean="0"/>
              <a:pPr/>
              <a:t>44</a:t>
            </a:fld>
            <a:endParaRPr lang="en-US"/>
          </a:p>
        </p:txBody>
      </p:sp>
    </p:spTree>
    <p:extLst>
      <p:ext uri="{BB962C8B-B14F-4D97-AF65-F5344CB8AC3E}">
        <p14:creationId xmlns:p14="http://schemas.microsoft.com/office/powerpoint/2010/main" val="3717451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423A6-8F31-7838-893E-7BE42D276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F6B25-691E-2BB7-9332-44F30532B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1BFA0-9E14-8185-F7CE-DEFF73827E3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6B3AD4A-8C30-1253-C748-C2D0FA97628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457A0D1-AE33-C7B9-2A8B-1A029B3570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AD308B6-8094-3B5E-70EE-5EF5CE0FB47C}"/>
              </a:ext>
            </a:extLst>
          </p:cNvPr>
          <p:cNvSpPr>
            <a:spLocks noGrp="1"/>
          </p:cNvSpPr>
          <p:nvPr>
            <p:ph type="sldNum" sz="quarter" idx="5"/>
          </p:nvPr>
        </p:nvSpPr>
        <p:spPr/>
        <p:txBody>
          <a:bodyPr/>
          <a:lstStyle/>
          <a:p>
            <a:fld id="{3B1EFD08-C94F-6048-8AD6-4B7ED2EB73E5}" type="slidenum">
              <a:rPr lang="en-US" smtClean="0"/>
              <a:pPr/>
              <a:t>45</a:t>
            </a:fld>
            <a:endParaRPr lang="en-US"/>
          </a:p>
        </p:txBody>
      </p:sp>
    </p:spTree>
    <p:extLst>
      <p:ext uri="{BB962C8B-B14F-4D97-AF65-F5344CB8AC3E}">
        <p14:creationId xmlns:p14="http://schemas.microsoft.com/office/powerpoint/2010/main" val="33584371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7110-1DC9-CF73-488F-ECF232977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6EB7D-924A-D4E0-B2ED-E81CC71CF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459FD-9A1B-95BA-D285-DDF98D50FBB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256C4-B9F7-5C1B-62C0-842883D2BD5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9D0600-E2C8-86F1-EBAF-A416F0DD1A6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442EA67-A57C-B35C-4AD3-AEE164556294}"/>
              </a:ext>
            </a:extLst>
          </p:cNvPr>
          <p:cNvSpPr>
            <a:spLocks noGrp="1"/>
          </p:cNvSpPr>
          <p:nvPr>
            <p:ph type="sldNum" sz="quarter" idx="5"/>
          </p:nvPr>
        </p:nvSpPr>
        <p:spPr/>
        <p:txBody>
          <a:bodyPr/>
          <a:lstStyle/>
          <a:p>
            <a:fld id="{3B1EFD08-C94F-6048-8AD6-4B7ED2EB73E5}" type="slidenum">
              <a:rPr lang="en-US" smtClean="0"/>
              <a:pPr/>
              <a:t>46</a:t>
            </a:fld>
            <a:endParaRPr lang="en-US"/>
          </a:p>
        </p:txBody>
      </p:sp>
    </p:spTree>
    <p:extLst>
      <p:ext uri="{BB962C8B-B14F-4D97-AF65-F5344CB8AC3E}">
        <p14:creationId xmlns:p14="http://schemas.microsoft.com/office/powerpoint/2010/main" val="1688808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5824D-74A4-52DF-265B-0A72C7158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13BF7-2E94-E174-6E6E-9F8F4A692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57808-4435-BEB3-51E4-3112929779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C0E78F1-3CA1-2875-5001-13AB8B94C7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EC41BEC-61DA-1928-2DE7-95C6D8CEE2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94089DC-DE3B-1743-9A23-5F74F008A735}"/>
              </a:ext>
            </a:extLst>
          </p:cNvPr>
          <p:cNvSpPr>
            <a:spLocks noGrp="1"/>
          </p:cNvSpPr>
          <p:nvPr>
            <p:ph type="sldNum" sz="quarter" idx="5"/>
          </p:nvPr>
        </p:nvSpPr>
        <p:spPr/>
        <p:txBody>
          <a:bodyPr/>
          <a:lstStyle/>
          <a:p>
            <a:fld id="{3B1EFD08-C94F-6048-8AD6-4B7ED2EB73E5}" type="slidenum">
              <a:rPr lang="en-US" smtClean="0"/>
              <a:pPr/>
              <a:t>6</a:t>
            </a:fld>
            <a:endParaRPr lang="en-US"/>
          </a:p>
        </p:txBody>
      </p:sp>
    </p:spTree>
    <p:extLst>
      <p:ext uri="{BB962C8B-B14F-4D97-AF65-F5344CB8AC3E}">
        <p14:creationId xmlns:p14="http://schemas.microsoft.com/office/powerpoint/2010/main" val="129473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69870-539A-D6ED-B80A-42C4BF97E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74CCD-F5C2-31C2-DE57-1BDD70539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70495-FB9C-ECA2-FED4-E7B1B77A031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BB0942D6-40B8-ABED-8D43-6EE5B3B1ADBE}"/>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AC900CC-3A75-A59E-FAD4-99B8114B1D84}"/>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48444DA0-BA0A-9E4B-D141-2A6BCA2270E4}"/>
              </a:ext>
            </a:extLst>
          </p:cNvPr>
          <p:cNvSpPr>
            <a:spLocks noGrp="1"/>
          </p:cNvSpPr>
          <p:nvPr>
            <p:ph type="sldNum" sz="quarter" idx="5"/>
          </p:nvPr>
        </p:nvSpPr>
        <p:spPr/>
        <p:txBody>
          <a:bodyPr/>
          <a:lstStyle/>
          <a:p>
            <a:fld id="{3B1EFD08-C94F-6048-8AD6-4B7ED2EB73E5}" type="slidenum">
              <a:rPr lang="en-US" smtClean="0"/>
              <a:pPr/>
              <a:t>7</a:t>
            </a:fld>
            <a:endParaRPr lang="en-US" dirty="0"/>
          </a:p>
        </p:txBody>
      </p:sp>
    </p:spTree>
    <p:extLst>
      <p:ext uri="{BB962C8B-B14F-4D97-AF65-F5344CB8AC3E}">
        <p14:creationId xmlns:p14="http://schemas.microsoft.com/office/powerpoint/2010/main" val="23266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39423-922C-7829-B5AA-23F6C0503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651D2-4FCF-6EC7-1552-7FDBB7B29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B4040-4DF8-C03B-3534-DC57F76010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64F5402-F111-6988-ACC0-E544E992278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A49231B-5AB9-B5CA-89BD-A489E6A218A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8E9E6D-D6C7-F684-9EA5-18F0E07D0395}"/>
              </a:ext>
            </a:extLst>
          </p:cNvPr>
          <p:cNvSpPr>
            <a:spLocks noGrp="1"/>
          </p:cNvSpPr>
          <p:nvPr>
            <p:ph type="sldNum" sz="quarter" idx="5"/>
          </p:nvPr>
        </p:nvSpPr>
        <p:spPr/>
        <p:txBody>
          <a:bodyPr/>
          <a:lstStyle/>
          <a:p>
            <a:fld id="{3B1EFD08-C94F-6048-8AD6-4B7ED2EB73E5}" type="slidenum">
              <a:rPr lang="en-US" smtClean="0"/>
              <a:pPr/>
              <a:t>8</a:t>
            </a:fld>
            <a:endParaRPr lang="en-US"/>
          </a:p>
        </p:txBody>
      </p:sp>
    </p:spTree>
    <p:extLst>
      <p:ext uri="{BB962C8B-B14F-4D97-AF65-F5344CB8AC3E}">
        <p14:creationId xmlns:p14="http://schemas.microsoft.com/office/powerpoint/2010/main" val="60099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D6A-E94C-5393-3951-41B01CAA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684D-CA10-EBC4-8F82-26276EB87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79962-0AA5-689A-6116-4195E04D837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5BAEEBF6-B505-49A1-99AF-12A0797B1A6F}"/>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8602A1F4-83C7-8B3B-270B-0170D792ADB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BBCA0F4-2CD7-0195-A5C4-8CE36E254487}"/>
              </a:ext>
            </a:extLst>
          </p:cNvPr>
          <p:cNvSpPr>
            <a:spLocks noGrp="1"/>
          </p:cNvSpPr>
          <p:nvPr>
            <p:ph type="sldNum" sz="quarter" idx="5"/>
          </p:nvPr>
        </p:nvSpPr>
        <p:spPr/>
        <p:txBody>
          <a:bodyPr/>
          <a:lstStyle/>
          <a:p>
            <a:fld id="{3B1EFD08-C94F-6048-8AD6-4B7ED2EB73E5}" type="slidenum">
              <a:rPr lang="en-US" smtClean="0"/>
              <a:pPr/>
              <a:t>9</a:t>
            </a:fld>
            <a:endParaRPr lang="en-US" dirty="0"/>
          </a:p>
        </p:txBody>
      </p:sp>
    </p:spTree>
    <p:extLst>
      <p:ext uri="{BB962C8B-B14F-4D97-AF65-F5344CB8AC3E}">
        <p14:creationId xmlns:p14="http://schemas.microsoft.com/office/powerpoint/2010/main" val="390678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192DB-37B1-A462-F83B-48105A661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0373D-3A8A-DFC8-0BB5-72ECC4970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178A6-6AF5-D3CA-D22B-F9E498A8841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3EE422-9211-9E63-9D5E-EA1A2FE184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7F2F6AE-ABD3-92FB-A5C5-7056F000DEB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7EA2673-2CDE-1073-91E7-58E658CBEE69}"/>
              </a:ext>
            </a:extLst>
          </p:cNvPr>
          <p:cNvSpPr>
            <a:spLocks noGrp="1"/>
          </p:cNvSpPr>
          <p:nvPr>
            <p:ph type="sldNum" sz="quarter" idx="5"/>
          </p:nvPr>
        </p:nvSpPr>
        <p:spPr/>
        <p:txBody>
          <a:bodyPr/>
          <a:lstStyle/>
          <a:p>
            <a:fld id="{3B1EFD08-C94F-6048-8AD6-4B7ED2EB73E5}" type="slidenum">
              <a:rPr lang="en-US" smtClean="0"/>
              <a:pPr/>
              <a:t>10</a:t>
            </a:fld>
            <a:endParaRPr lang="en-US"/>
          </a:p>
        </p:txBody>
      </p:sp>
    </p:spTree>
    <p:extLst>
      <p:ext uri="{BB962C8B-B14F-4D97-AF65-F5344CB8AC3E}">
        <p14:creationId xmlns:p14="http://schemas.microsoft.com/office/powerpoint/2010/main" val="65644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3/4/2025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3/4/2025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3/4/2025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3/4/2025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3/4/2025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3/4/2025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3/4/2025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3/4/2025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3/4/2025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3/4/2025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3/4/2025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3/4/2025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3/4/2025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3/4/2025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3/4/2025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3/4/2025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3/4/2025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3/4/2025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3/4/2025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3/4/2025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3/4/2025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3/4/2025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3/4/2025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3/4/2025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3/4/2025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3/4/2025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3/4/2025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3/4/2025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3/4/2025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3/4/2025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20.jp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457200" y="991402"/>
            <a:ext cx="4942573" cy="3733833"/>
          </a:xfrm>
        </p:spPr>
        <p:txBody>
          <a:bodyPr/>
          <a:lstStyle/>
          <a:p>
            <a:r>
              <a:rPr lang="en-US" sz="4800" dirty="0">
                <a:latin typeface="Times New Roman" panose="02020603050405020304" pitchFamily="18" charset="0"/>
                <a:cs typeface="Times New Roman" panose="02020603050405020304" pitchFamily="18" charset="0"/>
              </a:rPr>
              <a:t>CITY CONNECT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CAR LOAN PROCESSING SYSTEMS</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80F3A9D2-9C77-EC75-841B-105D1C7EA46D}"/>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4782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2250-8004-4587-C0E8-6FEA2A2B6C3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C071AE-A0D7-7344-CB40-97A6D22C9F9C}"/>
              </a:ext>
            </a:extLst>
          </p:cNvPr>
          <p:cNvSpPr>
            <a:spLocks noGrp="1"/>
          </p:cNvSpPr>
          <p:nvPr>
            <p:ph type="sldNum" sz="quarter" idx="12"/>
          </p:nvPr>
        </p:nvSpPr>
        <p:spPr/>
        <p:txBody>
          <a:bodyPr/>
          <a:lstStyle/>
          <a:p>
            <a:fld id="{38826FC0-333C-E549-9FA3-0EE43DF298A3}" type="slidenum">
              <a:rPr lang="en-US" smtClean="0"/>
              <a:pPr/>
              <a:t>10</a:t>
            </a:fld>
            <a:endParaRPr lang="en-US"/>
          </a:p>
        </p:txBody>
      </p:sp>
      <p:sp>
        <p:nvSpPr>
          <p:cNvPr id="4" name="Footer Placeholder 3">
            <a:extLst>
              <a:ext uri="{FF2B5EF4-FFF2-40B4-BE49-F238E27FC236}">
                <a16:creationId xmlns:a16="http://schemas.microsoft.com/office/drawing/2014/main" id="{582B1223-A699-D7AF-C826-C76689FFCB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9" name="TextBox 8">
            <a:extLst>
              <a:ext uri="{FF2B5EF4-FFF2-40B4-BE49-F238E27FC236}">
                <a16:creationId xmlns:a16="http://schemas.microsoft.com/office/drawing/2014/main" id="{36343259-7355-B93D-B276-70218EAB38FF}"/>
              </a:ext>
            </a:extLst>
          </p:cNvPr>
          <p:cNvSpPr txBox="1"/>
          <p:nvPr/>
        </p:nvSpPr>
        <p:spPr>
          <a:xfrm>
            <a:off x="6949440" y="2396756"/>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Data Flow Diagram (DFD) visually represents the flow of data within a system, illustrating how data is processed.</a:t>
            </a:r>
            <a:endParaRPr lang="en-IN" sz="2400" dirty="0" err="1">
              <a:latin typeface="Times" panose="02020603050405020304" pitchFamily="18" charset="0"/>
              <a:cs typeface="Times" panose="02020603050405020304" pitchFamily="18" charset="0"/>
            </a:endParaRPr>
          </a:p>
        </p:txBody>
      </p:sp>
      <p:pic>
        <p:nvPicPr>
          <p:cNvPr id="8" name="Picture 7" descr="A diagram of a company&#10;&#10;AI-generated content may be incorrect.">
            <a:extLst>
              <a:ext uri="{FF2B5EF4-FFF2-40B4-BE49-F238E27FC236}">
                <a16:creationId xmlns:a16="http://schemas.microsoft.com/office/drawing/2014/main" id="{FA06554B-7BA2-83BC-EDC0-F5BE5208D1B3}"/>
              </a:ext>
            </a:extLst>
          </p:cNvPr>
          <p:cNvPicPr>
            <a:picLocks noChangeAspect="1"/>
          </p:cNvPicPr>
          <p:nvPr/>
        </p:nvPicPr>
        <p:blipFill>
          <a:blip r:embed="rId3"/>
          <a:stretch>
            <a:fillRect/>
          </a:stretch>
        </p:blipFill>
        <p:spPr>
          <a:xfrm>
            <a:off x="252694" y="1204912"/>
            <a:ext cx="6099635" cy="3800843"/>
          </a:xfrm>
          <a:prstGeom prst="rect">
            <a:avLst/>
          </a:prstGeom>
        </p:spPr>
      </p:pic>
    </p:spTree>
    <p:extLst>
      <p:ext uri="{BB962C8B-B14F-4D97-AF65-F5344CB8AC3E}">
        <p14:creationId xmlns:p14="http://schemas.microsoft.com/office/powerpoint/2010/main" val="78215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9B02D-89D5-EFB1-5E3B-A63A0A3C02F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F1C5A9-FF45-5579-D82C-6738F91FA11C}"/>
              </a:ext>
            </a:extLst>
          </p:cNvPr>
          <p:cNvSpPr>
            <a:spLocks noGrp="1"/>
          </p:cNvSpPr>
          <p:nvPr>
            <p:ph type="sldNum" sz="quarter" idx="12"/>
          </p:nvPr>
        </p:nvSpPr>
        <p:spPr/>
        <p:txBody>
          <a:bodyPr/>
          <a:lstStyle/>
          <a:p>
            <a:fld id="{38826FC0-333C-E549-9FA3-0EE43DF298A3}" type="slidenum">
              <a:rPr lang="en-US" smtClean="0"/>
              <a:pPr/>
              <a:t>11</a:t>
            </a:fld>
            <a:endParaRPr lang="en-US"/>
          </a:p>
        </p:txBody>
      </p:sp>
      <p:sp>
        <p:nvSpPr>
          <p:cNvPr id="4" name="Footer Placeholder 3">
            <a:extLst>
              <a:ext uri="{FF2B5EF4-FFF2-40B4-BE49-F238E27FC236}">
                <a16:creationId xmlns:a16="http://schemas.microsoft.com/office/drawing/2014/main" id="{5D792F42-D708-400D-3309-FE5910FCCFF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5" name="Picture 4" descr="A diagram of a diagram of a diagram&#10;&#10;AI-generated content may be incorrect.">
            <a:extLst>
              <a:ext uri="{FF2B5EF4-FFF2-40B4-BE49-F238E27FC236}">
                <a16:creationId xmlns:a16="http://schemas.microsoft.com/office/drawing/2014/main" id="{100BD846-B279-EEFA-BB1E-84B0945EC6F5}"/>
              </a:ext>
            </a:extLst>
          </p:cNvPr>
          <p:cNvPicPr>
            <a:picLocks noChangeAspect="1"/>
          </p:cNvPicPr>
          <p:nvPr/>
        </p:nvPicPr>
        <p:blipFill>
          <a:blip r:embed="rId3"/>
          <a:stretch>
            <a:fillRect/>
          </a:stretch>
        </p:blipFill>
        <p:spPr>
          <a:xfrm>
            <a:off x="2615406" y="1775314"/>
            <a:ext cx="6961188" cy="4043972"/>
          </a:xfrm>
          <a:prstGeom prst="rect">
            <a:avLst/>
          </a:prstGeom>
        </p:spPr>
      </p:pic>
      <p:sp>
        <p:nvSpPr>
          <p:cNvPr id="6" name="TextBox 5">
            <a:extLst>
              <a:ext uri="{FF2B5EF4-FFF2-40B4-BE49-F238E27FC236}">
                <a16:creationId xmlns:a16="http://schemas.microsoft.com/office/drawing/2014/main" id="{006340FE-115F-F7D0-A513-58047E1E215E}"/>
              </a:ext>
            </a:extLst>
          </p:cNvPr>
          <p:cNvSpPr txBox="1"/>
          <p:nvPr/>
        </p:nvSpPr>
        <p:spPr>
          <a:xfrm>
            <a:off x="1442720" y="408779"/>
            <a:ext cx="9306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solidFill>
                  <a:schemeClr val="accent6">
                    <a:lumMod val="10000"/>
                  </a:schemeClr>
                </a:solidFill>
                <a:latin typeface="Times New Roman" panose="02020603050405020304" pitchFamily="18" charset="0"/>
                <a:cs typeface="Times New Roman" panose="02020603050405020304" pitchFamily="18" charset="0"/>
              </a:rPr>
              <a:t>The below Flow Diagram depicts the overall process done in  Car 	Loan Processing systems.</a:t>
            </a:r>
            <a:endParaRPr lang="en-IN" sz="2400" dirty="0" err="1">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00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304C-16D9-59D1-7E1E-3D3F01BFBFD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61A276-1F26-2EC0-0CC1-29A5FFE67DF2}"/>
              </a:ext>
            </a:extLst>
          </p:cNvPr>
          <p:cNvSpPr>
            <a:spLocks noGrp="1"/>
          </p:cNvSpPr>
          <p:nvPr>
            <p:ph type="ctrTitle"/>
          </p:nvPr>
        </p:nvSpPr>
        <p:spPr>
          <a:xfrm>
            <a:off x="294640" y="2308368"/>
            <a:ext cx="5090160" cy="1994392"/>
          </a:xfrm>
        </p:spPr>
        <p:txBody>
          <a:bodyPr/>
          <a:lstStyle/>
          <a:p>
            <a:r>
              <a:rPr lang="en-US" sz="4800" dirty="0">
                <a:latin typeface="Times" panose="02020603050405020304" pitchFamily="18" charset="0"/>
                <a:cs typeface="Times" panose="02020603050405020304" pitchFamily="18" charset="0"/>
              </a:rPr>
              <a:t>BUSINESS REQUIREMENT OVERIEW</a:t>
            </a:r>
          </a:p>
        </p:txBody>
      </p:sp>
      <p:sp>
        <p:nvSpPr>
          <p:cNvPr id="2" name="Slide Number Placeholder 1">
            <a:extLst>
              <a:ext uri="{FF2B5EF4-FFF2-40B4-BE49-F238E27FC236}">
                <a16:creationId xmlns:a16="http://schemas.microsoft.com/office/drawing/2014/main" id="{F6C33C8C-84BE-A9D8-12AD-F02A24249559}"/>
              </a:ext>
            </a:extLst>
          </p:cNvPr>
          <p:cNvSpPr>
            <a:spLocks noGrp="1"/>
          </p:cNvSpPr>
          <p:nvPr>
            <p:ph type="sldNum" sz="quarter" idx="16"/>
          </p:nvPr>
        </p:nvSpPr>
        <p:spPr/>
        <p:txBody>
          <a:bodyPr/>
          <a:lstStyle/>
          <a:p>
            <a:fld id="{38826FC0-333C-E549-9FA3-0EE43DF298A3}" type="slidenum">
              <a:rPr lang="en-US" smtClean="0"/>
              <a:pPr/>
              <a:t>12</a:t>
            </a:fld>
            <a:endParaRPr lang="en-US" dirty="0"/>
          </a:p>
        </p:txBody>
      </p:sp>
      <p:sp>
        <p:nvSpPr>
          <p:cNvPr id="3" name="Footer Placeholder 2">
            <a:extLst>
              <a:ext uri="{FF2B5EF4-FFF2-40B4-BE49-F238E27FC236}">
                <a16:creationId xmlns:a16="http://schemas.microsoft.com/office/drawing/2014/main" id="{566175D5-882A-295C-D221-FC85C3D5FA75}"/>
              </a:ext>
            </a:extLst>
          </p:cNvPr>
          <p:cNvSpPr>
            <a:spLocks noGrp="1"/>
          </p:cNvSpPr>
          <p:nvPr>
            <p:ph type="ftr" sz="quarter" idx="15"/>
          </p:nvPr>
        </p:nvSpPr>
        <p:spPr/>
        <p:txBody>
          <a:bodyPr/>
          <a:lstStyle/>
          <a:p>
            <a:r>
              <a:rPr lang="en-US" dirty="0"/>
              <a:t>© 2025–2027 Cognizant | Private</a:t>
            </a:r>
          </a:p>
        </p:txBody>
      </p:sp>
      <p:sp>
        <p:nvSpPr>
          <p:cNvPr id="6" name="Text Placeholder 5">
            <a:extLst>
              <a:ext uri="{FF2B5EF4-FFF2-40B4-BE49-F238E27FC236}">
                <a16:creationId xmlns:a16="http://schemas.microsoft.com/office/drawing/2014/main" id="{459AAF78-D19B-1AE7-D51B-65A31F433D1C}"/>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7521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9316483-0C44-FABC-EAA6-FCCC5F783F86}"/>
              </a:ext>
            </a:extLst>
          </p:cNvPr>
          <p:cNvSpPr>
            <a:spLocks noGrp="1"/>
          </p:cNvSpPr>
          <p:nvPr>
            <p:ph type="ftr" sz="quarter" idx="15"/>
          </p:nvPr>
        </p:nvSpPr>
        <p:spPr/>
        <p:txBody>
          <a:body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B32F6BBD-8BE9-928B-DFAB-DB6AEF9A9246}"/>
              </a:ext>
            </a:extLst>
          </p:cNvPr>
          <p:cNvSpPr>
            <a:spLocks noGrp="1"/>
          </p:cNvSpPr>
          <p:nvPr>
            <p:ph type="sldNum" sz="quarter" idx="16"/>
          </p:nvPr>
        </p:nvSpPr>
        <p:spPr/>
        <p:txBody>
          <a:bodyPr/>
          <a:lstStyle/>
          <a:p>
            <a:fld id="{38826FC0-333C-E549-9FA3-0EE43DF298A3}" type="slidenum">
              <a:rPr lang="en-US" smtClean="0"/>
              <a:pPr/>
              <a:t>13</a:t>
            </a:fld>
            <a:endParaRPr lang="en-US" dirty="0"/>
          </a:p>
        </p:txBody>
      </p:sp>
      <p:sp>
        <p:nvSpPr>
          <p:cNvPr id="7" name="TextBox 6">
            <a:extLst>
              <a:ext uri="{FF2B5EF4-FFF2-40B4-BE49-F238E27FC236}">
                <a16:creationId xmlns:a16="http://schemas.microsoft.com/office/drawing/2014/main" id="{8F41B67F-492C-7426-DB64-528A6240A401}"/>
              </a:ext>
            </a:extLst>
          </p:cNvPr>
          <p:cNvSpPr txBox="1"/>
          <p:nvPr/>
        </p:nvSpPr>
        <p:spPr>
          <a:xfrm>
            <a:off x="142240" y="2762568"/>
            <a:ext cx="6487160" cy="740357"/>
          </a:xfrm>
          <a:prstGeom prst="rect">
            <a:avLst/>
          </a:prstGeom>
          <a:noFill/>
        </p:spPr>
        <p:txBody>
          <a:bodyPr wrap="square" lIns="0" tIns="0" rIns="0" bIns="0" rtlCol="0">
            <a:noAutofit/>
          </a:bodyPr>
          <a:lstStyle/>
          <a:p>
            <a:pPr algn="just">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BRD 01 -  AISHWARYA NAGA SREEJA </a:t>
            </a:r>
          </a:p>
          <a:p>
            <a:pPr algn="just">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                 SURYA UPPALA </a:t>
            </a:r>
            <a:endParaRPr lang="en-US" sz="2400" b="1"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                  (2372558)</a:t>
            </a:r>
          </a:p>
        </p:txBody>
      </p:sp>
    </p:spTree>
    <p:extLst>
      <p:ext uri="{BB962C8B-B14F-4D97-AF65-F5344CB8AC3E}">
        <p14:creationId xmlns:p14="http://schemas.microsoft.com/office/powerpoint/2010/main" val="2043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5855-A3D9-8381-9D8D-FD5C7976ACF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9FE114-47AE-50D4-92A3-1DF51781B680}"/>
              </a:ext>
            </a:extLst>
          </p:cNvPr>
          <p:cNvSpPr>
            <a:spLocks noGrp="1"/>
          </p:cNvSpPr>
          <p:nvPr>
            <p:ph type="sldNum" sz="quarter" idx="12"/>
          </p:nvPr>
        </p:nvSpPr>
        <p:spPr/>
        <p:txBody>
          <a:bodyPr/>
          <a:lstStyle/>
          <a:p>
            <a:fld id="{38826FC0-333C-E549-9FA3-0EE43DF298A3}" type="slidenum">
              <a:rPr lang="en-US" smtClean="0"/>
              <a:pPr/>
              <a:t>14</a:t>
            </a:fld>
            <a:endParaRPr lang="en-US"/>
          </a:p>
        </p:txBody>
      </p:sp>
      <p:sp>
        <p:nvSpPr>
          <p:cNvPr id="4" name="Footer Placeholder 3">
            <a:extLst>
              <a:ext uri="{FF2B5EF4-FFF2-40B4-BE49-F238E27FC236}">
                <a16:creationId xmlns:a16="http://schemas.microsoft.com/office/drawing/2014/main" id="{D36FB914-9EFA-F587-3476-8965F8D75EBC}"/>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BDCAF9BF-AAA6-1FD4-DF49-409D6D9BFAC9}"/>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01 -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Load Applicant and Car Loan Details</a:t>
            </a:r>
          </a:p>
        </p:txBody>
      </p:sp>
      <p:sp>
        <p:nvSpPr>
          <p:cNvPr id="3" name="TextBox 2">
            <a:extLst>
              <a:ext uri="{FF2B5EF4-FFF2-40B4-BE49-F238E27FC236}">
                <a16:creationId xmlns:a16="http://schemas.microsoft.com/office/drawing/2014/main" id="{30998B7D-38CC-F26E-1A75-7936CAC40AD9}"/>
              </a:ext>
            </a:extLst>
          </p:cNvPr>
          <p:cNvSpPr txBox="1"/>
          <p:nvPr/>
        </p:nvSpPr>
        <p:spPr>
          <a:xfrm>
            <a:off x="1333500" y="18288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objective is to efficiently process applicant and car loan details. This involves collecting and backing up the data, splitting loan details into short-term and long-term categories, and loading the information into their respective databases. The Master Loan VSAM KSDS file is updated with active loan details. Finally, a report is generated for applicants with loans over two years in the standard format.</a:t>
            </a:r>
          </a:p>
        </p:txBody>
      </p:sp>
    </p:spTree>
    <p:extLst>
      <p:ext uri="{BB962C8B-B14F-4D97-AF65-F5344CB8AC3E}">
        <p14:creationId xmlns:p14="http://schemas.microsoft.com/office/powerpoint/2010/main" val="152212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2076-D86B-4F7D-5B36-94531ACA630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6A203-7C57-97E0-266C-731CE304116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3FFE7BA-274A-EEC8-54DB-773CB9D0E35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9330A479-A120-07BA-57FD-0E83FF38B06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PS FILE</a:t>
            </a:r>
          </a:p>
        </p:txBody>
      </p:sp>
      <p:pic>
        <p:nvPicPr>
          <p:cNvPr id="3" name="Picture 2" descr="A screenshot of a computer&#10;&#10;AI-generated content may be incorrect.">
            <a:extLst>
              <a:ext uri="{FF2B5EF4-FFF2-40B4-BE49-F238E27FC236}">
                <a16:creationId xmlns:a16="http://schemas.microsoft.com/office/drawing/2014/main" id="{8CED797B-234C-EC3D-66E9-157892B9D8A0}"/>
              </a:ext>
            </a:extLst>
          </p:cNvPr>
          <p:cNvPicPr>
            <a:picLocks noChangeAspect="1"/>
          </p:cNvPicPr>
          <p:nvPr/>
        </p:nvPicPr>
        <p:blipFill>
          <a:blip r:embed="rId3"/>
          <a:stretch>
            <a:fillRect/>
          </a:stretch>
        </p:blipFill>
        <p:spPr>
          <a:xfrm>
            <a:off x="1784350" y="1111250"/>
            <a:ext cx="8623300" cy="4850606"/>
          </a:xfrm>
          <a:prstGeom prst="rect">
            <a:avLst/>
          </a:prstGeom>
        </p:spPr>
      </p:pic>
    </p:spTree>
    <p:extLst>
      <p:ext uri="{BB962C8B-B14F-4D97-AF65-F5344CB8AC3E}">
        <p14:creationId xmlns:p14="http://schemas.microsoft.com/office/powerpoint/2010/main" val="3442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01BF-1041-3712-2A21-BD0E74A583F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4361C8-8835-FA84-12AA-03BD44A5C42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9CF3F00-2E9F-722C-4076-2679ECF58E2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C409F9C2-55C2-4F63-3EF1-D9A76F43B132}"/>
              </a:ext>
            </a:extLst>
          </p:cNvPr>
          <p:cNvPicPr>
            <a:picLocks noChangeAspect="1"/>
          </p:cNvPicPr>
          <p:nvPr/>
        </p:nvPicPr>
        <p:blipFill>
          <a:blip r:embed="rId3"/>
          <a:stretch>
            <a:fillRect/>
          </a:stretch>
        </p:blipFill>
        <p:spPr>
          <a:xfrm>
            <a:off x="1829495" y="1181882"/>
            <a:ext cx="8533010" cy="4799818"/>
          </a:xfrm>
          <a:prstGeom prst="rect">
            <a:avLst/>
          </a:prstGeom>
        </p:spPr>
      </p:pic>
    </p:spTree>
    <p:extLst>
      <p:ext uri="{BB962C8B-B14F-4D97-AF65-F5344CB8AC3E}">
        <p14:creationId xmlns:p14="http://schemas.microsoft.com/office/powerpoint/2010/main" val="24141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14788-CF1A-CB17-1C94-B7E2A8A044F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2D96619-10BB-FEE3-B5FE-045A8A02243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41418A-AFED-1F37-287B-277E81062CE8}"/>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2A52394A-6C17-BEDF-E503-F73A34B9083A}"/>
              </a:ext>
            </a:extLst>
          </p:cNvPr>
          <p:cNvPicPr>
            <a:picLocks noChangeAspect="1"/>
          </p:cNvPicPr>
          <p:nvPr/>
        </p:nvPicPr>
        <p:blipFill>
          <a:blip r:embed="rId3"/>
          <a:stretch>
            <a:fillRect/>
          </a:stretch>
        </p:blipFill>
        <p:spPr>
          <a:xfrm>
            <a:off x="1580444" y="966764"/>
            <a:ext cx="9031111" cy="5080000"/>
          </a:xfrm>
          <a:prstGeom prst="rect">
            <a:avLst/>
          </a:prstGeom>
        </p:spPr>
      </p:pic>
    </p:spTree>
    <p:extLst>
      <p:ext uri="{BB962C8B-B14F-4D97-AF65-F5344CB8AC3E}">
        <p14:creationId xmlns:p14="http://schemas.microsoft.com/office/powerpoint/2010/main" val="228712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F360A-16F0-EEBB-EC89-E1D07FC1707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9C40E10-AB7F-3989-AA45-827CE6D96E1C}"/>
              </a:ext>
            </a:extLst>
          </p:cNvPr>
          <p:cNvSpPr>
            <a:spLocks noGrp="1"/>
          </p:cNvSpPr>
          <p:nvPr>
            <p:ph type="sldNum" sz="quarter" idx="12"/>
          </p:nvPr>
        </p:nvSpPr>
        <p:spPr/>
        <p:txBody>
          <a:bodyPr/>
          <a:lstStyle/>
          <a:p>
            <a:fld id="{38826FC0-333C-E549-9FA3-0EE43DF298A3}" type="slidenum">
              <a:rPr lang="en-US" smtClean="0"/>
              <a:pPr/>
              <a:t>18</a:t>
            </a:fld>
            <a:endParaRPr lang="en-US"/>
          </a:p>
        </p:txBody>
      </p:sp>
      <p:sp>
        <p:nvSpPr>
          <p:cNvPr id="4" name="Footer Placeholder 3">
            <a:extLst>
              <a:ext uri="{FF2B5EF4-FFF2-40B4-BE49-F238E27FC236}">
                <a16:creationId xmlns:a16="http://schemas.microsoft.com/office/drawing/2014/main" id="{4104E675-5636-2A4D-4B03-8EE76F9D841B}"/>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F5809FD4-C6B4-BAF1-AE2C-F7004EC3943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01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12" name="Picture 11" descr="A white ovals with black text&#10;&#10;AI-generated content may be incorrect.">
            <a:extLst>
              <a:ext uri="{FF2B5EF4-FFF2-40B4-BE49-F238E27FC236}">
                <a16:creationId xmlns:a16="http://schemas.microsoft.com/office/drawing/2014/main" id="{6E95D5CF-14DA-0F87-B699-7D9F3532443F}"/>
              </a:ext>
            </a:extLst>
          </p:cNvPr>
          <p:cNvPicPr>
            <a:picLocks noChangeAspect="1"/>
          </p:cNvPicPr>
          <p:nvPr/>
        </p:nvPicPr>
        <p:blipFill>
          <a:blip r:embed="rId3"/>
          <a:stretch>
            <a:fillRect/>
          </a:stretch>
        </p:blipFill>
        <p:spPr>
          <a:xfrm>
            <a:off x="2700337" y="1704657"/>
            <a:ext cx="6791325" cy="4200525"/>
          </a:xfrm>
          <a:prstGeom prst="rect">
            <a:avLst/>
          </a:prstGeom>
        </p:spPr>
      </p:pic>
    </p:spTree>
    <p:extLst>
      <p:ext uri="{BB962C8B-B14F-4D97-AF65-F5344CB8AC3E}">
        <p14:creationId xmlns:p14="http://schemas.microsoft.com/office/powerpoint/2010/main" val="383287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690FD-8ABA-7690-8858-B2ADFEE03AC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7DABF0-0B05-9AC4-E1F1-C4388DDEE4AC}"/>
              </a:ext>
            </a:extLst>
          </p:cNvPr>
          <p:cNvSpPr>
            <a:spLocks noGrp="1"/>
          </p:cNvSpPr>
          <p:nvPr>
            <p:ph type="sldNum" sz="quarter" idx="12"/>
          </p:nvPr>
        </p:nvSpPr>
        <p:spPr/>
        <p:txBody>
          <a:bodyPr/>
          <a:lstStyle/>
          <a:p>
            <a:fld id="{38826FC0-333C-E549-9FA3-0EE43DF298A3}" type="slidenum">
              <a:rPr lang="en-US" smtClean="0"/>
              <a:pPr/>
              <a:t>19</a:t>
            </a:fld>
            <a:endParaRPr lang="en-US"/>
          </a:p>
        </p:txBody>
      </p:sp>
      <p:sp>
        <p:nvSpPr>
          <p:cNvPr id="4" name="Footer Placeholder 3">
            <a:extLst>
              <a:ext uri="{FF2B5EF4-FFF2-40B4-BE49-F238E27FC236}">
                <a16:creationId xmlns:a16="http://schemas.microsoft.com/office/drawing/2014/main" id="{BB86859D-6853-4C4F-3FD8-4B7270F4FAFC}"/>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931E03BD-EC22-A017-026B-3235C044C8B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01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5" name="Picture 4" descr="A screenshot of a computer screen&#10;&#10;AI-generated content may be incorrect.">
            <a:extLst>
              <a:ext uri="{FF2B5EF4-FFF2-40B4-BE49-F238E27FC236}">
                <a16:creationId xmlns:a16="http://schemas.microsoft.com/office/drawing/2014/main" id="{D7CA0542-8C8D-940E-7E0B-D4C6476476BF}"/>
              </a:ext>
            </a:extLst>
          </p:cNvPr>
          <p:cNvPicPr>
            <a:picLocks noChangeAspect="1"/>
          </p:cNvPicPr>
          <p:nvPr/>
        </p:nvPicPr>
        <p:blipFill>
          <a:blip r:embed="rId3"/>
          <a:stretch>
            <a:fillRect/>
          </a:stretch>
        </p:blipFill>
        <p:spPr>
          <a:xfrm>
            <a:off x="2170940" y="1423778"/>
            <a:ext cx="7850120" cy="4977021"/>
          </a:xfrm>
          <a:prstGeom prst="rect">
            <a:avLst/>
          </a:prstGeom>
        </p:spPr>
      </p:pic>
    </p:spTree>
    <p:extLst>
      <p:ext uri="{BB962C8B-B14F-4D97-AF65-F5344CB8AC3E}">
        <p14:creationId xmlns:p14="http://schemas.microsoft.com/office/powerpoint/2010/main" val="370508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36B0B9B2-8068-6DE9-1D39-C7B949503AE7}"/>
              </a:ext>
            </a:extLst>
          </p:cNvPr>
          <p:cNvSpPr/>
          <p:nvPr/>
        </p:nvSpPr>
        <p:spPr>
          <a:xfrm>
            <a:off x="1178560" y="1831340"/>
            <a:ext cx="2987040" cy="2786380"/>
          </a:xfrm>
          <a:prstGeom prst="ellipse">
            <a:avLst/>
          </a:prstGeom>
          <a:ln>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0" name="Picture 19" descr="A car with a loan application&#10;&#10;AI-generated content may be incorrect.">
            <a:extLst>
              <a:ext uri="{FF2B5EF4-FFF2-40B4-BE49-F238E27FC236}">
                <a16:creationId xmlns:a16="http://schemas.microsoft.com/office/drawing/2014/main" id="{89014EA1-5271-F9C0-51D5-B72A6A180943}"/>
              </a:ext>
            </a:extLst>
          </p:cNvPr>
          <p:cNvPicPr>
            <a:picLocks noChangeAspect="1"/>
          </p:cNvPicPr>
          <p:nvPr/>
        </p:nvPicPr>
        <p:blipFill>
          <a:blip r:embed="rId3"/>
          <a:stretch>
            <a:fillRect/>
          </a:stretch>
        </p:blipFill>
        <p:spPr>
          <a:xfrm>
            <a:off x="1663700" y="2202180"/>
            <a:ext cx="2016760" cy="2016760"/>
          </a:xfrm>
          <a:prstGeom prst="rect">
            <a:avLst/>
          </a:prstGeom>
        </p:spPr>
      </p:pic>
      <p:sp>
        <p:nvSpPr>
          <p:cNvPr id="21" name="Oval 20">
            <a:extLst>
              <a:ext uri="{FF2B5EF4-FFF2-40B4-BE49-F238E27FC236}">
                <a16:creationId xmlns:a16="http://schemas.microsoft.com/office/drawing/2014/main" id="{4BB9196C-6419-C9B8-204D-E89A56C1FCEC}"/>
              </a:ext>
            </a:extLst>
          </p:cNvPr>
          <p:cNvSpPr/>
          <p:nvPr/>
        </p:nvSpPr>
        <p:spPr>
          <a:xfrm>
            <a:off x="599440" y="1311910"/>
            <a:ext cx="4135120" cy="3825240"/>
          </a:xfrm>
          <a:prstGeom prst="ellipse">
            <a:avLst/>
          </a:prstGeom>
          <a:solidFill>
            <a:srgbClr val="FFFFFF">
              <a:alpha val="20000"/>
            </a:srgbClr>
          </a:solidFill>
          <a:ln>
            <a:noFill/>
          </a:ln>
          <a:effectLst>
            <a:outerShdw blurRad="107950" dist="12700" dir="5400000" algn="ctr">
              <a:srgbClr val="000000"/>
            </a:outerShdw>
            <a:reflection blurRad="6350" stA="50000" endA="300" endPos="555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3" name="Picture 22" descr="A collection of colorful shapes&#10;&#10;AI-generated content may be incorrect.">
            <a:extLst>
              <a:ext uri="{FF2B5EF4-FFF2-40B4-BE49-F238E27FC236}">
                <a16:creationId xmlns:a16="http://schemas.microsoft.com/office/drawing/2014/main" id="{783D1F63-62AA-5BE3-9290-1EAB60DBE9B6}"/>
              </a:ext>
            </a:extLst>
          </p:cNvPr>
          <p:cNvPicPr>
            <a:picLocks noChangeAspect="1"/>
          </p:cNvPicPr>
          <p:nvPr/>
        </p:nvPicPr>
        <p:blipFill>
          <a:blip r:embed="rId4"/>
          <a:srcRect l="64147" t="4185" r="25334" b="84574"/>
          <a:stretch/>
        </p:blipFill>
        <p:spPr>
          <a:xfrm>
            <a:off x="6014720" y="2282190"/>
            <a:ext cx="721360" cy="770890"/>
          </a:xfrm>
          <a:prstGeom prst="rect">
            <a:avLst/>
          </a:prstGeom>
        </p:spPr>
      </p:pic>
      <p:pic>
        <p:nvPicPr>
          <p:cNvPr id="24" name="Picture 23" descr="A collection of colorful shapes&#10;&#10;AI-generated content may be incorrect.">
            <a:extLst>
              <a:ext uri="{FF2B5EF4-FFF2-40B4-BE49-F238E27FC236}">
                <a16:creationId xmlns:a16="http://schemas.microsoft.com/office/drawing/2014/main" id="{8C3126AC-FBE2-0847-3894-F38071C6E5BB}"/>
              </a:ext>
            </a:extLst>
          </p:cNvPr>
          <p:cNvPicPr>
            <a:picLocks noChangeAspect="1"/>
          </p:cNvPicPr>
          <p:nvPr/>
        </p:nvPicPr>
        <p:blipFill>
          <a:blip r:embed="rId4"/>
          <a:srcRect l="64147" t="4185" r="25334" b="84574"/>
          <a:stretch/>
        </p:blipFill>
        <p:spPr>
          <a:xfrm>
            <a:off x="5537200" y="1209040"/>
            <a:ext cx="721360" cy="770890"/>
          </a:xfrm>
          <a:prstGeom prst="rect">
            <a:avLst/>
          </a:prstGeom>
        </p:spPr>
      </p:pic>
      <p:pic>
        <p:nvPicPr>
          <p:cNvPr id="25" name="Picture 24" descr="A collection of colorful shapes&#10;&#10;AI-generated content may be incorrect.">
            <a:extLst>
              <a:ext uri="{FF2B5EF4-FFF2-40B4-BE49-F238E27FC236}">
                <a16:creationId xmlns:a16="http://schemas.microsoft.com/office/drawing/2014/main" id="{1287EA38-8424-0D28-40A0-4B6CA0F1A903}"/>
              </a:ext>
            </a:extLst>
          </p:cNvPr>
          <p:cNvPicPr>
            <a:picLocks noChangeAspect="1"/>
          </p:cNvPicPr>
          <p:nvPr/>
        </p:nvPicPr>
        <p:blipFill>
          <a:blip r:embed="rId4"/>
          <a:srcRect l="64147" t="4185" r="25334" b="84574"/>
          <a:stretch/>
        </p:blipFill>
        <p:spPr>
          <a:xfrm>
            <a:off x="6014720" y="3520441"/>
            <a:ext cx="721360" cy="770890"/>
          </a:xfrm>
          <a:prstGeom prst="rect">
            <a:avLst/>
          </a:prstGeom>
        </p:spPr>
      </p:pic>
      <p:pic>
        <p:nvPicPr>
          <p:cNvPr id="26" name="Picture 25" descr="A collection of colorful shapes&#10;&#10;AI-generated content may be incorrect.">
            <a:extLst>
              <a:ext uri="{FF2B5EF4-FFF2-40B4-BE49-F238E27FC236}">
                <a16:creationId xmlns:a16="http://schemas.microsoft.com/office/drawing/2014/main" id="{3A7160D7-94AD-D0FA-5F4C-7C0B29F49A4F}"/>
              </a:ext>
            </a:extLst>
          </p:cNvPr>
          <p:cNvPicPr>
            <a:picLocks noChangeAspect="1"/>
          </p:cNvPicPr>
          <p:nvPr/>
        </p:nvPicPr>
        <p:blipFill>
          <a:blip r:embed="rId4"/>
          <a:srcRect l="64147" t="4185" r="25334" b="84574"/>
          <a:stretch/>
        </p:blipFill>
        <p:spPr>
          <a:xfrm>
            <a:off x="5527040" y="4718052"/>
            <a:ext cx="721360" cy="770890"/>
          </a:xfrm>
          <a:prstGeom prst="rect">
            <a:avLst/>
          </a:prstGeom>
        </p:spPr>
      </p:pic>
      <p:pic>
        <p:nvPicPr>
          <p:cNvPr id="28" name="Picture 27" descr="A collection of colorful shapes&#10;&#10;AI-generated content may be incorrect.">
            <a:extLst>
              <a:ext uri="{FF2B5EF4-FFF2-40B4-BE49-F238E27FC236}">
                <a16:creationId xmlns:a16="http://schemas.microsoft.com/office/drawing/2014/main" id="{E28CFF97-AE60-06AF-B7C2-090089348D7A}"/>
              </a:ext>
            </a:extLst>
          </p:cNvPr>
          <p:cNvPicPr>
            <a:picLocks noChangeAspect="1"/>
          </p:cNvPicPr>
          <p:nvPr/>
        </p:nvPicPr>
        <p:blipFill>
          <a:blip r:embed="rId4"/>
          <a:srcRect l="64147" t="38514" r="12667" b="58572"/>
          <a:stretch/>
        </p:blipFill>
        <p:spPr>
          <a:xfrm>
            <a:off x="6375400" y="1490346"/>
            <a:ext cx="2854960" cy="372109"/>
          </a:xfrm>
          <a:prstGeom prst="rect">
            <a:avLst/>
          </a:prstGeom>
        </p:spPr>
      </p:pic>
      <p:pic>
        <p:nvPicPr>
          <p:cNvPr id="29" name="Picture 28" descr="A collection of colorful shapes&#10;&#10;AI-generated content may be incorrect.">
            <a:extLst>
              <a:ext uri="{FF2B5EF4-FFF2-40B4-BE49-F238E27FC236}">
                <a16:creationId xmlns:a16="http://schemas.microsoft.com/office/drawing/2014/main" id="{0484054A-C55F-CA46-BB91-D7A283BF80C5}"/>
              </a:ext>
            </a:extLst>
          </p:cNvPr>
          <p:cNvPicPr>
            <a:picLocks noChangeAspect="1"/>
          </p:cNvPicPr>
          <p:nvPr/>
        </p:nvPicPr>
        <p:blipFill>
          <a:blip r:embed="rId4"/>
          <a:srcRect l="64147" t="38514" r="12667" b="58572"/>
          <a:stretch/>
        </p:blipFill>
        <p:spPr>
          <a:xfrm>
            <a:off x="6736080" y="2505393"/>
            <a:ext cx="3484880" cy="372109"/>
          </a:xfrm>
          <a:prstGeom prst="rect">
            <a:avLst/>
          </a:prstGeom>
        </p:spPr>
      </p:pic>
      <p:pic>
        <p:nvPicPr>
          <p:cNvPr id="30" name="Picture 29" descr="A collection of colorful shapes&#10;&#10;AI-generated content may be incorrect.">
            <a:extLst>
              <a:ext uri="{FF2B5EF4-FFF2-40B4-BE49-F238E27FC236}">
                <a16:creationId xmlns:a16="http://schemas.microsoft.com/office/drawing/2014/main" id="{58227559-CC94-5CAD-C1B4-77D8141E0E2A}"/>
              </a:ext>
            </a:extLst>
          </p:cNvPr>
          <p:cNvPicPr>
            <a:picLocks noChangeAspect="1"/>
          </p:cNvPicPr>
          <p:nvPr/>
        </p:nvPicPr>
        <p:blipFill>
          <a:blip r:embed="rId4"/>
          <a:srcRect l="64147" t="38514" r="12667" b="58572"/>
          <a:stretch/>
        </p:blipFill>
        <p:spPr>
          <a:xfrm>
            <a:off x="6736080" y="3719831"/>
            <a:ext cx="3484880" cy="372109"/>
          </a:xfrm>
          <a:prstGeom prst="rect">
            <a:avLst/>
          </a:prstGeom>
        </p:spPr>
      </p:pic>
      <p:pic>
        <p:nvPicPr>
          <p:cNvPr id="31" name="Picture 30" descr="A collection of colorful shapes&#10;&#10;AI-generated content may be incorrect.">
            <a:extLst>
              <a:ext uri="{FF2B5EF4-FFF2-40B4-BE49-F238E27FC236}">
                <a16:creationId xmlns:a16="http://schemas.microsoft.com/office/drawing/2014/main" id="{060110E2-5FD3-CDAD-DF89-A4C12EC14DD6}"/>
              </a:ext>
            </a:extLst>
          </p:cNvPr>
          <p:cNvPicPr>
            <a:picLocks noChangeAspect="1"/>
          </p:cNvPicPr>
          <p:nvPr/>
        </p:nvPicPr>
        <p:blipFill>
          <a:blip r:embed="rId4"/>
          <a:srcRect l="64147" t="38514" r="12667" b="58572"/>
          <a:stretch/>
        </p:blipFill>
        <p:spPr>
          <a:xfrm>
            <a:off x="6375400" y="4947605"/>
            <a:ext cx="2854960" cy="372109"/>
          </a:xfrm>
          <a:prstGeom prst="rect">
            <a:avLst/>
          </a:prstGeom>
        </p:spPr>
      </p:pic>
      <p:sp>
        <p:nvSpPr>
          <p:cNvPr id="32" name="TextBox 31">
            <a:extLst>
              <a:ext uri="{FF2B5EF4-FFF2-40B4-BE49-F238E27FC236}">
                <a16:creationId xmlns:a16="http://schemas.microsoft.com/office/drawing/2014/main" id="{1B5875A5-69C4-6247-35D4-5516813F220E}"/>
              </a:ext>
            </a:extLst>
          </p:cNvPr>
          <p:cNvSpPr txBox="1"/>
          <p:nvPr/>
        </p:nvSpPr>
        <p:spPr>
          <a:xfrm>
            <a:off x="6736080" y="125476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INTRODUCTION</a:t>
            </a:r>
          </a:p>
        </p:txBody>
      </p:sp>
      <p:sp>
        <p:nvSpPr>
          <p:cNvPr id="33" name="TextBox 32">
            <a:extLst>
              <a:ext uri="{FF2B5EF4-FFF2-40B4-BE49-F238E27FC236}">
                <a16:creationId xmlns:a16="http://schemas.microsoft.com/office/drawing/2014/main" id="{D7231830-FCEA-9249-404E-2D1FED50E5E7}"/>
              </a:ext>
            </a:extLst>
          </p:cNvPr>
          <p:cNvSpPr txBox="1"/>
          <p:nvPr/>
        </p:nvSpPr>
        <p:spPr>
          <a:xfrm>
            <a:off x="6826674" y="2257425"/>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REQUIREMENT ANALYSIS</a:t>
            </a:r>
          </a:p>
        </p:txBody>
      </p:sp>
      <p:sp>
        <p:nvSpPr>
          <p:cNvPr id="34" name="TextBox 33">
            <a:extLst>
              <a:ext uri="{FF2B5EF4-FFF2-40B4-BE49-F238E27FC236}">
                <a16:creationId xmlns:a16="http://schemas.microsoft.com/office/drawing/2014/main" id="{F3A08F88-2E1E-8E28-D37D-9CF29ADE5626}"/>
              </a:ext>
            </a:extLst>
          </p:cNvPr>
          <p:cNvSpPr txBox="1"/>
          <p:nvPr/>
        </p:nvSpPr>
        <p:spPr>
          <a:xfrm>
            <a:off x="7167456" y="3496152"/>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FLOW DIAGRAMS</a:t>
            </a:r>
          </a:p>
        </p:txBody>
      </p:sp>
      <p:sp>
        <p:nvSpPr>
          <p:cNvPr id="35" name="TextBox 34">
            <a:extLst>
              <a:ext uri="{FF2B5EF4-FFF2-40B4-BE49-F238E27FC236}">
                <a16:creationId xmlns:a16="http://schemas.microsoft.com/office/drawing/2014/main" id="{F8F6C48F-185A-A4A1-A7D5-4B1F5285ADD6}"/>
              </a:ext>
            </a:extLst>
          </p:cNvPr>
          <p:cNvSpPr txBox="1"/>
          <p:nvPr/>
        </p:nvSpPr>
        <p:spPr>
          <a:xfrm>
            <a:off x="7056120" y="468630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PHASES</a:t>
            </a:r>
          </a:p>
          <a:p>
            <a:pPr algn="l">
              <a:lnSpc>
                <a:spcPct val="110000"/>
              </a:lnSpc>
              <a:spcBef>
                <a:spcPts val="600"/>
              </a:spcBef>
              <a:spcAft>
                <a:spcPts val="0"/>
              </a:spcAft>
            </a:pPr>
            <a:endParaRPr lang="en-IN" b="1"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A03EE1FF-7A71-B51A-8BF7-5EA7D83639D1}"/>
              </a:ext>
            </a:extLst>
          </p:cNvPr>
          <p:cNvSpPr txBox="1">
            <a:spLocks/>
          </p:cNvSpPr>
          <p:nvPr/>
        </p:nvSpPr>
        <p:spPr>
          <a:xfrm>
            <a:off x="1209039" y="301967"/>
            <a:ext cx="4328161"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308185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600"/>
                                        <p:tgtEl>
                                          <p:spTgt spid="21"/>
                                        </p:tgtEl>
                                      </p:cBhvr>
                                    </p:animEffect>
                                    <p:anim calcmode="lin" valueType="num">
                                      <p:cBhvr>
                                        <p:cTn id="8" dur="600" fill="hold"/>
                                        <p:tgtEl>
                                          <p:spTgt spid="21"/>
                                        </p:tgtEl>
                                        <p:attrNameLst>
                                          <p:attrName>ppt_x</p:attrName>
                                        </p:attrNameLst>
                                      </p:cBhvr>
                                      <p:tavLst>
                                        <p:tav tm="0">
                                          <p:val>
                                            <p:strVal val="#ppt_x"/>
                                          </p:val>
                                        </p:tav>
                                        <p:tav tm="100000">
                                          <p:val>
                                            <p:strVal val="#ppt_x"/>
                                          </p:val>
                                        </p:tav>
                                      </p:tavLst>
                                    </p:anim>
                                    <p:anim calcmode="lin" valueType="num">
                                      <p:cBhvr>
                                        <p:cTn id="9"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par>
                                <p:cTn id="18" presetID="16" presetClass="entr" presetSubtype="21"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arn(inVertical)">
                                      <p:cBhvr>
                                        <p:cTn id="20" dur="500"/>
                                        <p:tgtEl>
                                          <p:spTgt spid="26"/>
                                        </p:tgtEl>
                                      </p:cBhvr>
                                    </p:animEffect>
                                  </p:childTnLst>
                                </p:cTn>
                              </p:par>
                              <p:par>
                                <p:cTn id="21" presetID="16" presetClass="entr" presetSubtype="2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par>
                                <p:cTn id="29" presetID="16" presetClass="entr" presetSubtype="2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barn(inVertical)">
                                      <p:cBhvr>
                                        <p:cTn id="34" dur="500"/>
                                        <p:tgtEl>
                                          <p:spTgt spid="33"/>
                                        </p:tgtEl>
                                      </p:cBhvr>
                                    </p:animEffect>
                                  </p:childTnLst>
                                </p:cTn>
                              </p:par>
                              <p:par>
                                <p:cTn id="35" presetID="16" presetClass="entr" presetSubtype="21"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par>
                                <p:cTn id="41" presetID="16" presetClass="entr" presetSubtype="2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par>
                                <p:cTn id="47" presetID="16" presetClass="entr" presetSubtype="2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B8EC1-30BC-EB19-7258-7864970A956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8479DE-2D72-939B-183F-846F2D437679}"/>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20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343D688-AFD2-481A-A6A9-01C91601B116}"/>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4E31A20E-F20B-EA31-414C-0ADC3E7EF9C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2FD5102E-FC49-D8E3-50A1-F163A456C0F5}"/>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Backing Up Data</a:t>
            </a:r>
          </a:p>
          <a:p>
            <a:pPr marL="342900" indent="-342900" algn="just">
              <a:lnSpc>
                <a:spcPct val="115000"/>
              </a:lnSpc>
              <a:spcAft>
                <a:spcPts val="800"/>
              </a:spcAft>
              <a:buAutoNum type="arabicPeriod"/>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process begins by obtaining applicant and car loan details from the bank and storing this information in a GDG file with a limit of 16 versions, ensuring data is backed up securely.</a:t>
            </a:r>
          </a:p>
        </p:txBody>
      </p:sp>
      <p:sp>
        <p:nvSpPr>
          <p:cNvPr id="9" name="Rectangle: Rounded Corners 8">
            <a:extLst>
              <a:ext uri="{FF2B5EF4-FFF2-40B4-BE49-F238E27FC236}">
                <a16:creationId xmlns:a16="http://schemas.microsoft.com/office/drawing/2014/main" id="{38192A91-2963-B9D7-3C20-A265E7CFD95B}"/>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Categorizing Loan Details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Next, the car loan details are split into two files based on loan tenure. Loans of 5 years or less are short-term, while those over 5 years are long-term, aiding in specialized processing by different divisions.</a:t>
            </a:r>
          </a:p>
        </p:txBody>
      </p:sp>
      <p:sp>
        <p:nvSpPr>
          <p:cNvPr id="10" name="Rectangle: Rounded Corners 9">
            <a:extLst>
              <a:ext uri="{FF2B5EF4-FFF2-40B4-BE49-F238E27FC236}">
                <a16:creationId xmlns:a16="http://schemas.microsoft.com/office/drawing/2014/main" id="{88024F68-6245-F880-940F-64FC1190C3EF}"/>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Loading Applicant Details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Applicant information, including ID, name, address, contact number, and savings account number, is loaded into the Application Database to maintain accurate records for further processing.</a:t>
            </a:r>
          </a:p>
        </p:txBody>
      </p:sp>
    </p:spTree>
    <p:extLst>
      <p:ext uri="{BB962C8B-B14F-4D97-AF65-F5344CB8AC3E}">
        <p14:creationId xmlns:p14="http://schemas.microsoft.com/office/powerpoint/2010/main" val="176600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1D66F-274E-AF0F-3D30-EA738573907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22F377-D572-AEA0-C7D8-FC2A017F46DC}"/>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21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0EAFC0E-F99D-C94E-6EAC-3913E91BDB9A}"/>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95200914-0995-2FEA-A6C4-DADD8D840038}"/>
              </a:ext>
            </a:extLst>
          </p:cNvPr>
          <p:cNvSpPr/>
          <p:nvPr/>
        </p:nvSpPr>
        <p:spPr>
          <a:xfrm>
            <a:off x="23393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endParaRPr lang="en-IN" b="1" kern="100" dirty="0">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Loading and Updating Loan Details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Loan-specific details such as Loan ID, amount, approval date, closure date, balance, and next due date are loaded into the Loan Database. These details are also added to the Master Loan VSAM KSDS file, which contains records of all active loans.</a:t>
            </a: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D4457F9-8085-28AD-3788-E0842358B4D0}"/>
              </a:ext>
            </a:extLst>
          </p:cNvPr>
          <p:cNvSpPr/>
          <p:nvPr/>
        </p:nvSpPr>
        <p:spPr>
          <a:xfrm>
            <a:off x="64668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Reports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Details of applicants with loan tenures greater than two years are extracted from the Loan Database. Separate report files are generated for these applicants in a standard format, ensuring organized data presentation and readability.</a:t>
            </a: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638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13DB8-5626-4FDE-7A41-801DD42897B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C5EFDA2-33EC-6D7C-F7C3-48B20180FC9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6DFAE16-29BF-9705-1272-8C22BA76A43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26600EB0-E999-88F9-12B7-931BB04C545E}"/>
              </a:ext>
            </a:extLst>
          </p:cNvPr>
          <p:cNvPicPr>
            <a:picLocks noChangeAspect="1"/>
          </p:cNvPicPr>
          <p:nvPr/>
        </p:nvPicPr>
        <p:blipFill>
          <a:blip r:embed="rId3"/>
          <a:stretch>
            <a:fillRect/>
          </a:stretch>
        </p:blipFill>
        <p:spPr>
          <a:xfrm>
            <a:off x="1890994" y="1203158"/>
            <a:ext cx="8398933" cy="4724400"/>
          </a:xfrm>
          <a:prstGeom prst="rect">
            <a:avLst/>
          </a:prstGeom>
        </p:spPr>
      </p:pic>
      <p:sp>
        <p:nvSpPr>
          <p:cNvPr id="8" name="Title 4">
            <a:extLst>
              <a:ext uri="{FF2B5EF4-FFF2-40B4-BE49-F238E27FC236}">
                <a16:creationId xmlns:a16="http://schemas.microsoft.com/office/drawing/2014/main" id="{6E9501EF-726C-7BAF-E44D-594B1F8D3EFE}"/>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GDG BACKUP FILE</a:t>
            </a:r>
          </a:p>
        </p:txBody>
      </p:sp>
    </p:spTree>
    <p:extLst>
      <p:ext uri="{BB962C8B-B14F-4D97-AF65-F5344CB8AC3E}">
        <p14:creationId xmlns:p14="http://schemas.microsoft.com/office/powerpoint/2010/main" val="32689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BE927-D718-4DF1-76E1-1D3E067F940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570795-0AE4-AD55-5A16-E6FBF015919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5C5FCE-3118-2E0A-3F2C-336EE70C467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computer&#10;&#10;AI-generated content may be incorrect.">
            <a:extLst>
              <a:ext uri="{FF2B5EF4-FFF2-40B4-BE49-F238E27FC236}">
                <a16:creationId xmlns:a16="http://schemas.microsoft.com/office/drawing/2014/main" id="{F042195C-555F-81AF-A066-4345CB014D93}"/>
              </a:ext>
            </a:extLst>
          </p:cNvPr>
          <p:cNvPicPr>
            <a:picLocks noChangeAspect="1"/>
          </p:cNvPicPr>
          <p:nvPr/>
        </p:nvPicPr>
        <p:blipFill>
          <a:blip r:embed="rId3"/>
          <a:stretch>
            <a:fillRect/>
          </a:stretch>
        </p:blipFill>
        <p:spPr>
          <a:xfrm>
            <a:off x="2017740" y="1389761"/>
            <a:ext cx="8156519" cy="4588042"/>
          </a:xfrm>
          <a:prstGeom prst="rect">
            <a:avLst/>
          </a:prstGeom>
        </p:spPr>
      </p:pic>
      <p:sp>
        <p:nvSpPr>
          <p:cNvPr id="9" name="Title 4">
            <a:extLst>
              <a:ext uri="{FF2B5EF4-FFF2-40B4-BE49-F238E27FC236}">
                <a16:creationId xmlns:a16="http://schemas.microsoft.com/office/drawing/2014/main" id="{FB7FB12A-B084-D0E0-1482-4846CFAF5143}"/>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SHORT TERM PS FILE</a:t>
            </a:r>
          </a:p>
        </p:txBody>
      </p:sp>
    </p:spTree>
    <p:extLst>
      <p:ext uri="{BB962C8B-B14F-4D97-AF65-F5344CB8AC3E}">
        <p14:creationId xmlns:p14="http://schemas.microsoft.com/office/powerpoint/2010/main" val="23769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C204F-F3A5-F95D-0A17-A413B2405DD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23341BC-99D8-36F5-893F-534CCE908EB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00AE1A1-6EC4-49A6-6B20-83D61AA062D2}"/>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2398C35F-CD8E-AE02-2885-8D47BB208B9B}"/>
              </a:ext>
            </a:extLst>
          </p:cNvPr>
          <p:cNvPicPr>
            <a:picLocks noChangeAspect="1"/>
          </p:cNvPicPr>
          <p:nvPr/>
        </p:nvPicPr>
        <p:blipFill>
          <a:blip r:embed="rId3"/>
          <a:stretch>
            <a:fillRect/>
          </a:stretch>
        </p:blipFill>
        <p:spPr>
          <a:xfrm>
            <a:off x="2021305" y="1136984"/>
            <a:ext cx="8149389" cy="4584031"/>
          </a:xfrm>
          <a:prstGeom prst="rect">
            <a:avLst/>
          </a:prstGeom>
        </p:spPr>
      </p:pic>
      <p:sp>
        <p:nvSpPr>
          <p:cNvPr id="8" name="Title 4">
            <a:extLst>
              <a:ext uri="{FF2B5EF4-FFF2-40B4-BE49-F238E27FC236}">
                <a16:creationId xmlns:a16="http://schemas.microsoft.com/office/drawing/2014/main" id="{00D944BE-227F-C357-176A-88BFE921302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LONG TERM PS FILE</a:t>
            </a:r>
          </a:p>
        </p:txBody>
      </p:sp>
    </p:spTree>
    <p:extLst>
      <p:ext uri="{BB962C8B-B14F-4D97-AF65-F5344CB8AC3E}">
        <p14:creationId xmlns:p14="http://schemas.microsoft.com/office/powerpoint/2010/main" val="268105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E3E08-AE28-BDCA-F977-DBAB3F19E54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48E98F4-0828-C8D5-03D5-5E0E78F14AD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126CAD4-76DC-164A-056A-8E89F73AA79D}"/>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6092F577-A355-07D5-ED82-E32484391254}"/>
              </a:ext>
            </a:extLst>
          </p:cNvPr>
          <p:cNvPicPr>
            <a:picLocks noChangeAspect="1"/>
          </p:cNvPicPr>
          <p:nvPr/>
        </p:nvPicPr>
        <p:blipFill>
          <a:blip r:embed="rId3"/>
          <a:stretch>
            <a:fillRect/>
          </a:stretch>
        </p:blipFill>
        <p:spPr>
          <a:xfrm>
            <a:off x="2326104" y="1223210"/>
            <a:ext cx="7842807" cy="4411579"/>
          </a:xfrm>
          <a:prstGeom prst="rect">
            <a:avLst/>
          </a:prstGeom>
        </p:spPr>
      </p:pic>
      <p:sp>
        <p:nvSpPr>
          <p:cNvPr id="8" name="Title 4">
            <a:extLst>
              <a:ext uri="{FF2B5EF4-FFF2-40B4-BE49-F238E27FC236}">
                <a16:creationId xmlns:a16="http://schemas.microsoft.com/office/drawing/2014/main" id="{FEAAB5E4-7D57-DEC7-5410-B7B0FA0291C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ERROR PS FILE</a:t>
            </a:r>
          </a:p>
        </p:txBody>
      </p:sp>
    </p:spTree>
    <p:extLst>
      <p:ext uri="{BB962C8B-B14F-4D97-AF65-F5344CB8AC3E}">
        <p14:creationId xmlns:p14="http://schemas.microsoft.com/office/powerpoint/2010/main" val="1808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B238-A3D4-5FE6-8F32-B52E01E1492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E23CAC-5F8A-A9FC-4903-65A8B09C3409}"/>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97BBFF-0CCF-9DB1-07A3-F7C8872B24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166B4F-F0C6-B6DB-99B8-7D49DF6E203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DATABASE - </a:t>
            </a:r>
            <a:r>
              <a:rPr lang="en-US" sz="2000" b="0" u="sng" dirty="0">
                <a:latin typeface="Times New Roman" panose="02020603050405020304" pitchFamily="18" charset="0"/>
                <a:cs typeface="Times New Roman" panose="02020603050405020304" pitchFamily="18" charset="0"/>
              </a:rPr>
              <a:t>(APPLC)</a:t>
            </a:r>
          </a:p>
        </p:txBody>
      </p:sp>
      <p:pic>
        <p:nvPicPr>
          <p:cNvPr id="3" name="Picture 2">
            <a:extLst>
              <a:ext uri="{FF2B5EF4-FFF2-40B4-BE49-F238E27FC236}">
                <a16:creationId xmlns:a16="http://schemas.microsoft.com/office/drawing/2014/main" id="{51A5F6BA-DBAC-3C61-078B-428DAAAEFF07}"/>
              </a:ext>
            </a:extLst>
          </p:cNvPr>
          <p:cNvPicPr>
            <a:picLocks noChangeAspect="1"/>
          </p:cNvPicPr>
          <p:nvPr/>
        </p:nvPicPr>
        <p:blipFill>
          <a:blip r:embed="rId3"/>
          <a:stretch>
            <a:fillRect/>
          </a:stretch>
        </p:blipFill>
        <p:spPr>
          <a:xfrm>
            <a:off x="2074778" y="1167063"/>
            <a:ext cx="8042443" cy="4523874"/>
          </a:xfrm>
          <a:prstGeom prst="rect">
            <a:avLst/>
          </a:prstGeom>
        </p:spPr>
      </p:pic>
    </p:spTree>
    <p:extLst>
      <p:ext uri="{BB962C8B-B14F-4D97-AF65-F5344CB8AC3E}">
        <p14:creationId xmlns:p14="http://schemas.microsoft.com/office/powerpoint/2010/main" val="224391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FC13-6ABA-6D26-B27A-D0DDE3AEF00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57A972-FD8C-972F-7CE4-91F32B7F8B8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04C0AD-CF9A-51E8-2CB2-3E5442C74A3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9DDE1BA7-9E15-3AE2-99F8-7C67D9C29CE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LOAN DATABASE - </a:t>
            </a:r>
            <a:r>
              <a:rPr lang="en-US" sz="2000" b="0" u="sng" dirty="0">
                <a:latin typeface="Times New Roman" panose="02020603050405020304" pitchFamily="18" charset="0"/>
                <a:cs typeface="Times New Roman" panose="02020603050405020304" pitchFamily="18" charset="0"/>
              </a:rPr>
              <a:t>(LOAN)</a:t>
            </a:r>
          </a:p>
        </p:txBody>
      </p:sp>
      <p:pic>
        <p:nvPicPr>
          <p:cNvPr id="5" name="Picture 4">
            <a:extLst>
              <a:ext uri="{FF2B5EF4-FFF2-40B4-BE49-F238E27FC236}">
                <a16:creationId xmlns:a16="http://schemas.microsoft.com/office/drawing/2014/main" id="{8EDBF641-FB78-17B9-A1AA-756CEAAC4E2D}"/>
              </a:ext>
            </a:extLst>
          </p:cNvPr>
          <p:cNvPicPr>
            <a:picLocks noChangeAspect="1"/>
          </p:cNvPicPr>
          <p:nvPr/>
        </p:nvPicPr>
        <p:blipFill>
          <a:blip r:embed="rId3"/>
          <a:stretch>
            <a:fillRect/>
          </a:stretch>
        </p:blipFill>
        <p:spPr>
          <a:xfrm>
            <a:off x="1889403" y="1062789"/>
            <a:ext cx="8413193" cy="4732421"/>
          </a:xfrm>
          <a:prstGeom prst="rect">
            <a:avLst/>
          </a:prstGeom>
        </p:spPr>
      </p:pic>
    </p:spTree>
    <p:extLst>
      <p:ext uri="{BB962C8B-B14F-4D97-AF65-F5344CB8AC3E}">
        <p14:creationId xmlns:p14="http://schemas.microsoft.com/office/powerpoint/2010/main" val="36708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0401E-6CFD-87BD-C36F-10A79A89523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5B9E06E-9A35-3BA5-EC05-A34B4919341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6506925-E823-EBDB-C962-77F944DB97F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7F034BB8-E610-1D05-89B0-23A246CE8BA7}"/>
              </a:ext>
            </a:extLst>
          </p:cNvPr>
          <p:cNvPicPr>
            <a:picLocks noChangeAspect="1"/>
          </p:cNvPicPr>
          <p:nvPr/>
        </p:nvPicPr>
        <p:blipFill>
          <a:blip r:embed="rId3"/>
          <a:stretch>
            <a:fillRect/>
          </a:stretch>
        </p:blipFill>
        <p:spPr>
          <a:xfrm>
            <a:off x="1761066" y="990600"/>
            <a:ext cx="8669867" cy="4876800"/>
          </a:xfrm>
          <a:prstGeom prst="rect">
            <a:avLst/>
          </a:prstGeom>
        </p:spPr>
      </p:pic>
    </p:spTree>
    <p:extLst>
      <p:ext uri="{BB962C8B-B14F-4D97-AF65-F5344CB8AC3E}">
        <p14:creationId xmlns:p14="http://schemas.microsoft.com/office/powerpoint/2010/main" val="116351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B483-89C1-E1AC-31F2-78D3F616B3E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701D0AA-2804-45E5-0E3B-6473B2FE7EB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997447F-ABF9-8A2E-AD52-F152E2AA8DD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734DA6C5-BDFD-28CC-3362-AF77BB8530A3}"/>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01 VSAM CLUSTER</a:t>
            </a:r>
          </a:p>
        </p:txBody>
      </p:sp>
      <p:pic>
        <p:nvPicPr>
          <p:cNvPr id="10" name="Picture 9" descr="A computer screen shot of a computer screen&#10;&#10;AI-generated content may be incorrect.">
            <a:extLst>
              <a:ext uri="{FF2B5EF4-FFF2-40B4-BE49-F238E27FC236}">
                <a16:creationId xmlns:a16="http://schemas.microsoft.com/office/drawing/2014/main" id="{0C216793-2A63-2DCA-6F25-28876274B61E}"/>
              </a:ext>
            </a:extLst>
          </p:cNvPr>
          <p:cNvPicPr>
            <a:picLocks noChangeAspect="1"/>
          </p:cNvPicPr>
          <p:nvPr/>
        </p:nvPicPr>
        <p:blipFill>
          <a:blip r:embed="rId3"/>
          <a:stretch>
            <a:fillRect/>
          </a:stretch>
        </p:blipFill>
        <p:spPr>
          <a:xfrm>
            <a:off x="1941689" y="1153083"/>
            <a:ext cx="8308622" cy="4673600"/>
          </a:xfrm>
          <a:prstGeom prst="rect">
            <a:avLst/>
          </a:prstGeom>
        </p:spPr>
      </p:pic>
    </p:spTree>
    <p:extLst>
      <p:ext uri="{BB962C8B-B14F-4D97-AF65-F5344CB8AC3E}">
        <p14:creationId xmlns:p14="http://schemas.microsoft.com/office/powerpoint/2010/main" val="5318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8CEC4-C755-EB88-8E02-DA3FA9E742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8B9438-AF99-38F2-D1DB-BBE23204975C}"/>
              </a:ext>
            </a:extLst>
          </p:cNvPr>
          <p:cNvSpPr>
            <a:spLocks noGrp="1"/>
          </p:cNvSpPr>
          <p:nvPr>
            <p:ph type="ctrTitle"/>
          </p:nvPr>
        </p:nvSpPr>
        <p:spPr>
          <a:xfrm>
            <a:off x="274320" y="3221403"/>
            <a:ext cx="5090160" cy="664797"/>
          </a:xfrm>
        </p:spPr>
        <p:txBody>
          <a:bodyPr/>
          <a:lstStyle/>
          <a:p>
            <a:r>
              <a:rPr lang="en-US" sz="4800" dirty="0">
                <a:latin typeface="Times New Roman" panose="02020603050405020304" pitchFamily="18" charset="0"/>
                <a:cs typeface="Times New Roman" panose="02020603050405020304" pitchFamily="18" charset="0"/>
              </a:rPr>
              <a:t>INTRODUCTION</a:t>
            </a:r>
          </a:p>
        </p:txBody>
      </p:sp>
      <p:sp>
        <p:nvSpPr>
          <p:cNvPr id="2" name="Slide Number Placeholder 1">
            <a:extLst>
              <a:ext uri="{FF2B5EF4-FFF2-40B4-BE49-F238E27FC236}">
                <a16:creationId xmlns:a16="http://schemas.microsoft.com/office/drawing/2014/main" id="{CA1905A1-66BF-878D-674A-ED6FA7C618C9}"/>
              </a:ext>
            </a:extLst>
          </p:cNvPr>
          <p:cNvSpPr>
            <a:spLocks noGrp="1"/>
          </p:cNvSpPr>
          <p:nvPr>
            <p:ph type="sldNum" sz="quarter" idx="16"/>
          </p:nvPr>
        </p:nvSpPr>
        <p:spPr/>
        <p:txBody>
          <a:bodyPr/>
          <a:lstStyle/>
          <a:p>
            <a:fld id="{38826FC0-333C-E549-9FA3-0EE43DF298A3}" type="slidenum">
              <a:rPr lang="en-US" smtClean="0"/>
              <a:pPr/>
              <a:t>3</a:t>
            </a:fld>
            <a:endParaRPr lang="en-US" dirty="0"/>
          </a:p>
        </p:txBody>
      </p:sp>
      <p:sp>
        <p:nvSpPr>
          <p:cNvPr id="3" name="Footer Placeholder 2">
            <a:extLst>
              <a:ext uri="{FF2B5EF4-FFF2-40B4-BE49-F238E27FC236}">
                <a16:creationId xmlns:a16="http://schemas.microsoft.com/office/drawing/2014/main" id="{174986EF-D6D0-31F8-A7A1-5363662D6B3B}"/>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78B2E0DA-E2AB-C2E7-721B-79BF0145C0D3}"/>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1707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A214A-7FFF-B289-C0AB-3D418F9CEF7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DAEEFD8-CB5B-46E2-F241-EC99751DCD6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BEB3DA-B80A-3637-D508-BD54A2413FB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3965E7CF-D88E-2178-B0ED-C2AADE26B19D}"/>
              </a:ext>
            </a:extLst>
          </p:cNvPr>
          <p:cNvPicPr>
            <a:picLocks noChangeAspect="1"/>
          </p:cNvPicPr>
          <p:nvPr/>
        </p:nvPicPr>
        <p:blipFill>
          <a:blip r:embed="rId3"/>
          <a:stretch>
            <a:fillRect/>
          </a:stretch>
        </p:blipFill>
        <p:spPr>
          <a:xfrm>
            <a:off x="1743004" y="980440"/>
            <a:ext cx="8705991" cy="4897120"/>
          </a:xfrm>
          <a:prstGeom prst="rect">
            <a:avLst/>
          </a:prstGeom>
        </p:spPr>
      </p:pic>
    </p:spTree>
    <p:extLst>
      <p:ext uri="{BB962C8B-B14F-4D97-AF65-F5344CB8AC3E}">
        <p14:creationId xmlns:p14="http://schemas.microsoft.com/office/powerpoint/2010/main" val="265682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EA267-792A-A03A-2CC2-A68B09BE8C8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57CB302-F9B8-E794-AFB8-A35F04EE484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1EDB17E-006D-CCB9-04E8-2B136069F432}"/>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08345222-0B34-65F9-8C01-CFBEFA64F1EA}"/>
              </a:ext>
            </a:extLst>
          </p:cNvPr>
          <p:cNvPicPr>
            <a:picLocks noChangeAspect="1"/>
          </p:cNvPicPr>
          <p:nvPr/>
        </p:nvPicPr>
        <p:blipFill>
          <a:blip r:embed="rId3"/>
          <a:stretch>
            <a:fillRect/>
          </a:stretch>
        </p:blipFill>
        <p:spPr>
          <a:xfrm>
            <a:off x="1892968" y="1064795"/>
            <a:ext cx="8406063" cy="4728410"/>
          </a:xfrm>
          <a:prstGeom prst="rect">
            <a:avLst/>
          </a:prstGeom>
        </p:spPr>
      </p:pic>
      <p:sp>
        <p:nvSpPr>
          <p:cNvPr id="8" name="Title 4">
            <a:extLst>
              <a:ext uri="{FF2B5EF4-FFF2-40B4-BE49-F238E27FC236}">
                <a16:creationId xmlns:a16="http://schemas.microsoft.com/office/drawing/2014/main" id="{6BD57999-F163-983A-DABF-129C5D14DDF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01 REPORT PS FILE</a:t>
            </a:r>
          </a:p>
        </p:txBody>
      </p:sp>
    </p:spTree>
    <p:extLst>
      <p:ext uri="{BB962C8B-B14F-4D97-AF65-F5344CB8AC3E}">
        <p14:creationId xmlns:p14="http://schemas.microsoft.com/office/powerpoint/2010/main" val="41005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BC638-213E-4B98-FA9D-AF277153E4E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531A8B-FFC0-1A6B-A749-2A602594166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8A0AF2A-6931-EC1C-E429-2CC290FA046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E95B74EE-9587-71A3-A44A-C4930C8E9C3E}"/>
              </a:ext>
            </a:extLst>
          </p:cNvPr>
          <p:cNvPicPr>
            <a:picLocks noChangeAspect="1"/>
          </p:cNvPicPr>
          <p:nvPr/>
        </p:nvPicPr>
        <p:blipFill>
          <a:blip r:embed="rId3"/>
          <a:stretch>
            <a:fillRect/>
          </a:stretch>
        </p:blipFill>
        <p:spPr>
          <a:xfrm>
            <a:off x="1803845" y="1014663"/>
            <a:ext cx="8584309" cy="4828674"/>
          </a:xfrm>
          <a:prstGeom prst="rect">
            <a:avLst/>
          </a:prstGeom>
        </p:spPr>
      </p:pic>
    </p:spTree>
    <p:extLst>
      <p:ext uri="{BB962C8B-B14F-4D97-AF65-F5344CB8AC3E}">
        <p14:creationId xmlns:p14="http://schemas.microsoft.com/office/powerpoint/2010/main" val="364941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A7024-1E02-37B7-25E0-63505D3339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444C74-A1A0-FBD4-56AD-6B9C4ED850E0}"/>
              </a:ext>
            </a:extLst>
          </p:cNvPr>
          <p:cNvSpPr>
            <a:spLocks noGrp="1"/>
          </p:cNvSpPr>
          <p:nvPr>
            <p:ph type="ctrTitle"/>
          </p:nvPr>
        </p:nvSpPr>
        <p:spPr>
          <a:xfrm>
            <a:off x="546233" y="3196838"/>
            <a:ext cx="4942573" cy="664797"/>
          </a:xfrm>
        </p:spPr>
        <p:txBody>
          <a:bodyPr/>
          <a:lstStyle/>
          <a:p>
            <a:r>
              <a:rPr lang="en-US" sz="4800" dirty="0">
                <a:latin typeface="Times New Roman" panose="02020603050405020304" pitchFamily="18" charset="0"/>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DF92891C-0024-F31B-B2B8-F58B5C5F93FB}"/>
              </a:ext>
            </a:extLst>
          </p:cNvPr>
          <p:cNvSpPr>
            <a:spLocks noGrp="1"/>
          </p:cNvSpPr>
          <p:nvPr>
            <p:ph type="sldNum" sz="quarter" idx="16"/>
          </p:nvPr>
        </p:nvSpPr>
        <p:spPr/>
        <p:txBody>
          <a:bodyPr/>
          <a:lstStyle/>
          <a:p>
            <a:fld id="{38826FC0-333C-E549-9FA3-0EE43DF298A3}" type="slidenum">
              <a:rPr lang="en-US" smtClean="0"/>
              <a:pPr/>
              <a:t>33</a:t>
            </a:fld>
            <a:endParaRPr lang="en-US" dirty="0"/>
          </a:p>
        </p:txBody>
      </p:sp>
      <p:sp>
        <p:nvSpPr>
          <p:cNvPr id="3" name="Footer Placeholder 2">
            <a:extLst>
              <a:ext uri="{FF2B5EF4-FFF2-40B4-BE49-F238E27FC236}">
                <a16:creationId xmlns:a16="http://schemas.microsoft.com/office/drawing/2014/main" id="{68A4A4A5-69A4-F456-6845-50BB0F51C473}"/>
              </a:ext>
            </a:extLst>
          </p:cNvPr>
          <p:cNvSpPr>
            <a:spLocks noGrp="1"/>
          </p:cNvSpPr>
          <p:nvPr>
            <p:ph type="ftr" sz="quarter" idx="15"/>
          </p:nvPr>
        </p:nvSpPr>
        <p:spPr/>
        <p:txBody>
          <a:bodyPr/>
          <a:lstStyle/>
          <a:p>
            <a:r>
              <a:rPr lang="en-US"/>
              <a:t>© 2025–2027 Cognizant | Private</a:t>
            </a:r>
            <a:endParaRPr lang="en-US" dirty="0"/>
          </a:p>
        </p:txBody>
      </p:sp>
    </p:spTree>
    <p:extLst>
      <p:ext uri="{BB962C8B-B14F-4D97-AF65-F5344CB8AC3E}">
        <p14:creationId xmlns:p14="http://schemas.microsoft.com/office/powerpoint/2010/main" val="201947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2076-D86B-4F7D-5B36-94531ACA630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6A203-7C57-97E0-266C-731CE304116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3FFE7BA-274A-EEC8-54DB-773CB9D0E35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9330A479-A120-07BA-57FD-0E83FF38B06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PS FILE</a:t>
            </a:r>
          </a:p>
        </p:txBody>
      </p:sp>
      <p:pic>
        <p:nvPicPr>
          <p:cNvPr id="3" name="Picture 2" descr="A screenshot of a computer&#10;&#10;AI-generated content may be incorrect.">
            <a:extLst>
              <a:ext uri="{FF2B5EF4-FFF2-40B4-BE49-F238E27FC236}">
                <a16:creationId xmlns:a16="http://schemas.microsoft.com/office/drawing/2014/main" id="{8CED797B-234C-EC3D-66E9-157892B9D8A0}"/>
              </a:ext>
            </a:extLst>
          </p:cNvPr>
          <p:cNvPicPr>
            <a:picLocks noChangeAspect="1"/>
          </p:cNvPicPr>
          <p:nvPr/>
        </p:nvPicPr>
        <p:blipFill>
          <a:blip r:embed="rId3"/>
          <a:stretch>
            <a:fillRect/>
          </a:stretch>
        </p:blipFill>
        <p:spPr>
          <a:xfrm>
            <a:off x="1784350" y="1111250"/>
            <a:ext cx="8623300" cy="4850606"/>
          </a:xfrm>
          <a:prstGeom prst="rect">
            <a:avLst/>
          </a:prstGeom>
        </p:spPr>
      </p:pic>
    </p:spTree>
    <p:extLst>
      <p:ext uri="{BB962C8B-B14F-4D97-AF65-F5344CB8AC3E}">
        <p14:creationId xmlns:p14="http://schemas.microsoft.com/office/powerpoint/2010/main" val="2780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01BF-1041-3712-2A21-BD0E74A583F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4361C8-8835-FA84-12AA-03BD44A5C42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9CF3F00-2E9F-722C-4076-2679ECF58E2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C409F9C2-55C2-4F63-3EF1-D9A76F43B132}"/>
              </a:ext>
            </a:extLst>
          </p:cNvPr>
          <p:cNvPicPr>
            <a:picLocks noChangeAspect="1"/>
          </p:cNvPicPr>
          <p:nvPr/>
        </p:nvPicPr>
        <p:blipFill>
          <a:blip r:embed="rId3"/>
          <a:stretch>
            <a:fillRect/>
          </a:stretch>
        </p:blipFill>
        <p:spPr>
          <a:xfrm>
            <a:off x="1829495" y="1181882"/>
            <a:ext cx="8533010" cy="4799818"/>
          </a:xfrm>
          <a:prstGeom prst="rect">
            <a:avLst/>
          </a:prstGeom>
        </p:spPr>
      </p:pic>
    </p:spTree>
    <p:extLst>
      <p:ext uri="{BB962C8B-B14F-4D97-AF65-F5344CB8AC3E}">
        <p14:creationId xmlns:p14="http://schemas.microsoft.com/office/powerpoint/2010/main" val="339031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14788-CF1A-CB17-1C94-B7E2A8A044F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2D96619-10BB-FEE3-B5FE-045A8A02243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41418A-AFED-1F37-287B-277E81062CE8}"/>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2A52394A-6C17-BEDF-E503-F73A34B9083A}"/>
              </a:ext>
            </a:extLst>
          </p:cNvPr>
          <p:cNvPicPr>
            <a:picLocks noChangeAspect="1"/>
          </p:cNvPicPr>
          <p:nvPr/>
        </p:nvPicPr>
        <p:blipFill>
          <a:blip r:embed="rId3"/>
          <a:stretch>
            <a:fillRect/>
          </a:stretch>
        </p:blipFill>
        <p:spPr>
          <a:xfrm>
            <a:off x="1580444" y="966764"/>
            <a:ext cx="9031111" cy="5080000"/>
          </a:xfrm>
          <a:prstGeom prst="rect">
            <a:avLst/>
          </a:prstGeom>
        </p:spPr>
      </p:pic>
    </p:spTree>
    <p:extLst>
      <p:ext uri="{BB962C8B-B14F-4D97-AF65-F5344CB8AC3E}">
        <p14:creationId xmlns:p14="http://schemas.microsoft.com/office/powerpoint/2010/main" val="50072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B238-A3D4-5FE6-8F32-B52E01E1492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E23CAC-5F8A-A9FC-4903-65A8B09C3409}"/>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97BBFF-0CCF-9DB1-07A3-F7C8872B24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166B4F-F0C6-B6DB-99B8-7D49DF6E203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DATABASE - </a:t>
            </a:r>
            <a:r>
              <a:rPr lang="en-US" sz="2000" b="0" u="sng" dirty="0">
                <a:latin typeface="Times New Roman" panose="02020603050405020304" pitchFamily="18" charset="0"/>
                <a:cs typeface="Times New Roman" panose="02020603050405020304" pitchFamily="18" charset="0"/>
              </a:rPr>
              <a:t>(APPLC)</a:t>
            </a:r>
          </a:p>
        </p:txBody>
      </p:sp>
      <p:pic>
        <p:nvPicPr>
          <p:cNvPr id="3" name="Picture 2">
            <a:extLst>
              <a:ext uri="{FF2B5EF4-FFF2-40B4-BE49-F238E27FC236}">
                <a16:creationId xmlns:a16="http://schemas.microsoft.com/office/drawing/2014/main" id="{51A5F6BA-DBAC-3C61-078B-428DAAAEFF07}"/>
              </a:ext>
            </a:extLst>
          </p:cNvPr>
          <p:cNvPicPr>
            <a:picLocks noChangeAspect="1"/>
          </p:cNvPicPr>
          <p:nvPr/>
        </p:nvPicPr>
        <p:blipFill>
          <a:blip r:embed="rId3"/>
          <a:stretch>
            <a:fillRect/>
          </a:stretch>
        </p:blipFill>
        <p:spPr>
          <a:xfrm>
            <a:off x="2074778" y="1167063"/>
            <a:ext cx="8042443" cy="4523874"/>
          </a:xfrm>
          <a:prstGeom prst="rect">
            <a:avLst/>
          </a:prstGeom>
        </p:spPr>
      </p:pic>
    </p:spTree>
    <p:extLst>
      <p:ext uri="{BB962C8B-B14F-4D97-AF65-F5344CB8AC3E}">
        <p14:creationId xmlns:p14="http://schemas.microsoft.com/office/powerpoint/2010/main" val="29188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04CFF-BC77-C4DD-A734-DB7172B9B85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6B5627C-D679-3548-8A0A-A40CCA5312A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2B428B6-D087-7EC9-D090-5A2D7D497F7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computer screen&#10;&#10;AI-generated content may be incorrect.">
            <a:extLst>
              <a:ext uri="{FF2B5EF4-FFF2-40B4-BE49-F238E27FC236}">
                <a16:creationId xmlns:a16="http://schemas.microsoft.com/office/drawing/2014/main" id="{39FF5A6C-1A0C-965E-F8DD-DF3B68C0B098}"/>
              </a:ext>
            </a:extLst>
          </p:cNvPr>
          <p:cNvPicPr>
            <a:picLocks noChangeAspect="1"/>
          </p:cNvPicPr>
          <p:nvPr/>
        </p:nvPicPr>
        <p:blipFill>
          <a:blip r:embed="rId3"/>
          <a:stretch>
            <a:fillRect/>
          </a:stretch>
        </p:blipFill>
        <p:spPr>
          <a:xfrm>
            <a:off x="2022969" y="1137920"/>
            <a:ext cx="8146062" cy="4582160"/>
          </a:xfrm>
          <a:prstGeom prst="rect">
            <a:avLst/>
          </a:prstGeom>
        </p:spPr>
      </p:pic>
    </p:spTree>
    <p:extLst>
      <p:ext uri="{BB962C8B-B14F-4D97-AF65-F5344CB8AC3E}">
        <p14:creationId xmlns:p14="http://schemas.microsoft.com/office/powerpoint/2010/main" val="113885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FC13-6ABA-6D26-B27A-D0DDE3AEF00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57A972-FD8C-972F-7CE4-91F32B7F8B8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04C0AD-CF9A-51E8-2CB2-3E5442C74A3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9DDE1BA7-9E15-3AE2-99F8-7C67D9C29CE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LOAN DATABASE - </a:t>
            </a:r>
            <a:r>
              <a:rPr lang="en-US" sz="2000" b="0" u="sng" dirty="0">
                <a:latin typeface="Times New Roman" panose="02020603050405020304" pitchFamily="18" charset="0"/>
                <a:cs typeface="Times New Roman" panose="02020603050405020304" pitchFamily="18" charset="0"/>
              </a:rPr>
              <a:t>(LOAN)</a:t>
            </a:r>
          </a:p>
        </p:txBody>
      </p:sp>
      <p:pic>
        <p:nvPicPr>
          <p:cNvPr id="5" name="Picture 4">
            <a:extLst>
              <a:ext uri="{FF2B5EF4-FFF2-40B4-BE49-F238E27FC236}">
                <a16:creationId xmlns:a16="http://schemas.microsoft.com/office/drawing/2014/main" id="{8EDBF641-FB78-17B9-A1AA-756CEAAC4E2D}"/>
              </a:ext>
            </a:extLst>
          </p:cNvPr>
          <p:cNvPicPr>
            <a:picLocks noChangeAspect="1"/>
          </p:cNvPicPr>
          <p:nvPr/>
        </p:nvPicPr>
        <p:blipFill>
          <a:blip r:embed="rId3"/>
          <a:stretch>
            <a:fillRect/>
          </a:stretch>
        </p:blipFill>
        <p:spPr>
          <a:xfrm>
            <a:off x="1889403" y="1062789"/>
            <a:ext cx="8413193" cy="4732421"/>
          </a:xfrm>
          <a:prstGeom prst="rect">
            <a:avLst/>
          </a:prstGeom>
        </p:spPr>
      </p:pic>
    </p:spTree>
    <p:extLst>
      <p:ext uri="{BB962C8B-B14F-4D97-AF65-F5344CB8AC3E}">
        <p14:creationId xmlns:p14="http://schemas.microsoft.com/office/powerpoint/2010/main" val="331942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223722-560C-57F1-A65D-8E59364B05F8}"/>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dirty="0"/>
              <a:t>© 2025–2027 Cognizant | Private</a:t>
            </a:r>
          </a:p>
        </p:txBody>
      </p:sp>
      <p:sp>
        <p:nvSpPr>
          <p:cNvPr id="5" name="Slide Number Placeholder 4">
            <a:extLst>
              <a:ext uri="{FF2B5EF4-FFF2-40B4-BE49-F238E27FC236}">
                <a16:creationId xmlns:a16="http://schemas.microsoft.com/office/drawing/2014/main" id="{2FCE7892-BFB7-5192-45DE-BBFADD434326}"/>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4</a:t>
            </a:fld>
            <a:endParaRPr lang="en-US" dirty="0"/>
          </a:p>
        </p:txBody>
      </p:sp>
      <p:pic>
        <p:nvPicPr>
          <p:cNvPr id="8" name="Picture Placeholder 7">
            <a:extLst>
              <a:ext uri="{FF2B5EF4-FFF2-40B4-BE49-F238E27FC236}">
                <a16:creationId xmlns:a16="http://schemas.microsoft.com/office/drawing/2014/main" id="{4565FAF2-43E7-5130-C46C-A345B8C19982}"/>
              </a:ext>
            </a:extLst>
          </p:cNvPr>
          <p:cNvPicPr>
            <a:picLocks noGrp="1" noChangeAspect="1"/>
          </p:cNvPicPr>
          <p:nvPr>
            <p:ph type="pic" sz="quarter" idx="22"/>
          </p:nvPr>
        </p:nvPicPr>
        <p:blipFill>
          <a:blip r:embed="rId2"/>
          <a:srcRect l="5419" r="5419"/>
          <a:stretch>
            <a:fillRect/>
          </a:stretch>
        </p:blipFill>
        <p:spPr>
          <a:xfrm>
            <a:off x="-12700" y="0"/>
            <a:ext cx="5707063" cy="6400800"/>
          </a:xfrm>
        </p:spPr>
      </p:pic>
      <p:sp>
        <p:nvSpPr>
          <p:cNvPr id="3" name="Content Placeholder 2">
            <a:extLst>
              <a:ext uri="{FF2B5EF4-FFF2-40B4-BE49-F238E27FC236}">
                <a16:creationId xmlns:a16="http://schemas.microsoft.com/office/drawing/2014/main" id="{2F8ED6DC-2E5E-FE91-B728-CE52A532C44F}"/>
              </a:ext>
            </a:extLst>
          </p:cNvPr>
          <p:cNvSpPr>
            <a:spLocks noGrp="1"/>
          </p:cNvSpPr>
          <p:nvPr>
            <p:ph type="title"/>
          </p:nvPr>
        </p:nvSpPr>
        <p:spPr>
          <a:xfrm>
            <a:off x="6249447" y="2494295"/>
            <a:ext cx="5627594" cy="1107996"/>
          </a:xfrm>
        </p:spPr>
        <p:txBody>
          <a:bodyPr wrap="square" anchor="t">
            <a:normAutofit fontScale="90000"/>
          </a:bodyPr>
          <a:lstStyle/>
          <a:p>
            <a:pPr algn="just">
              <a:lnSpc>
                <a:spcPct val="150000"/>
              </a:lnSpc>
              <a:spcAft>
                <a:spcPts val="800"/>
              </a:spcAft>
            </a:pPr>
            <a:r>
              <a:rPr lang="en-US" sz="2400" b="0" kern="100" dirty="0">
                <a:effectLst/>
                <a:latin typeface="Times New Roman" panose="02020603050405020304" pitchFamily="18" charset="0"/>
                <a:cs typeface="Times New Roman" panose="02020603050405020304" pitchFamily="18" charset="0"/>
              </a:rPr>
              <a:t>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a:t>
            </a:r>
            <a:endParaRPr lang="en-IN" sz="2400" b="0" kern="100" dirty="0">
              <a:effectLst/>
              <a:latin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47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anim calcmode="lin" valueType="num">
                                      <p:cBhvr>
                                        <p:cTn id="8" dur="700" fill="hold"/>
                                        <p:tgtEl>
                                          <p:spTgt spid="8"/>
                                        </p:tgtEl>
                                        <p:attrNameLst>
                                          <p:attrName>ppt_x</p:attrName>
                                        </p:attrNameLst>
                                      </p:cBhvr>
                                      <p:tavLst>
                                        <p:tav tm="0">
                                          <p:val>
                                            <p:strVal val="#ppt_x"/>
                                          </p:val>
                                        </p:tav>
                                        <p:tav tm="100000">
                                          <p:val>
                                            <p:strVal val="#ppt_x"/>
                                          </p:val>
                                        </p:tav>
                                      </p:tavLst>
                                    </p:anim>
                                    <p:anim calcmode="lin" valueType="num">
                                      <p:cBhvr>
                                        <p:cTn id="9" dur="7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0401E-6CFD-87BD-C36F-10A79A89523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5B9E06E-9A35-3BA5-EC05-A34B4919341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6506925-E823-EBDB-C962-77F944DB97F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7F034BB8-E610-1D05-89B0-23A246CE8BA7}"/>
              </a:ext>
            </a:extLst>
          </p:cNvPr>
          <p:cNvPicPr>
            <a:picLocks noChangeAspect="1"/>
          </p:cNvPicPr>
          <p:nvPr/>
        </p:nvPicPr>
        <p:blipFill>
          <a:blip r:embed="rId3"/>
          <a:stretch>
            <a:fillRect/>
          </a:stretch>
        </p:blipFill>
        <p:spPr>
          <a:xfrm>
            <a:off x="1761066" y="990600"/>
            <a:ext cx="8669867" cy="4876800"/>
          </a:xfrm>
          <a:prstGeom prst="rect">
            <a:avLst/>
          </a:prstGeom>
        </p:spPr>
      </p:pic>
    </p:spTree>
    <p:extLst>
      <p:ext uri="{BB962C8B-B14F-4D97-AF65-F5344CB8AC3E}">
        <p14:creationId xmlns:p14="http://schemas.microsoft.com/office/powerpoint/2010/main" val="405397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5C19-F6F0-B2F9-AC57-95DFF22BED7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416AD0-A215-D86C-B77E-9EB0604ADF8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B8F162C-DDE9-DD2E-8D8E-DBBDE65E6C4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FF38945F-B2CC-029C-3E44-5F7A16935E3F}"/>
              </a:ext>
            </a:extLst>
          </p:cNvPr>
          <p:cNvPicPr>
            <a:picLocks noChangeAspect="1"/>
          </p:cNvPicPr>
          <p:nvPr/>
        </p:nvPicPr>
        <p:blipFill>
          <a:blip r:embed="rId3"/>
          <a:stretch>
            <a:fillRect/>
          </a:stretch>
        </p:blipFill>
        <p:spPr>
          <a:xfrm>
            <a:off x="1806222" y="1270782"/>
            <a:ext cx="8579556" cy="4826000"/>
          </a:xfrm>
          <a:prstGeom prst="rect">
            <a:avLst/>
          </a:prstGeom>
        </p:spPr>
      </p:pic>
      <p:sp>
        <p:nvSpPr>
          <p:cNvPr id="8" name="Title 4">
            <a:extLst>
              <a:ext uri="{FF2B5EF4-FFF2-40B4-BE49-F238E27FC236}">
                <a16:creationId xmlns:a16="http://schemas.microsoft.com/office/drawing/2014/main" id="{1447D63A-B420-9ED0-3DA9-81F1396E718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PS FILE</a:t>
            </a:r>
          </a:p>
        </p:txBody>
      </p:sp>
    </p:spTree>
    <p:extLst>
      <p:ext uri="{BB962C8B-B14F-4D97-AF65-F5344CB8AC3E}">
        <p14:creationId xmlns:p14="http://schemas.microsoft.com/office/powerpoint/2010/main" val="320567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FACFB-B3AE-708C-B05F-E0931107A2B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94D97A-FF67-8D71-B72B-07EDF7255D4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C7A16D-7C42-B83F-7625-051DEC6EA25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5838FA90-0418-60CE-4012-1A32CE3206F2}"/>
              </a:ext>
            </a:extLst>
          </p:cNvPr>
          <p:cNvPicPr>
            <a:picLocks noChangeAspect="1"/>
          </p:cNvPicPr>
          <p:nvPr/>
        </p:nvPicPr>
        <p:blipFill>
          <a:blip r:embed="rId3"/>
          <a:stretch>
            <a:fillRect/>
          </a:stretch>
        </p:blipFill>
        <p:spPr>
          <a:xfrm>
            <a:off x="1682044" y="1200932"/>
            <a:ext cx="8827911" cy="4965700"/>
          </a:xfrm>
          <a:prstGeom prst="rect">
            <a:avLst/>
          </a:prstGeom>
        </p:spPr>
      </p:pic>
    </p:spTree>
    <p:extLst>
      <p:ext uri="{BB962C8B-B14F-4D97-AF65-F5344CB8AC3E}">
        <p14:creationId xmlns:p14="http://schemas.microsoft.com/office/powerpoint/2010/main" val="21330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3020-F74B-9E53-59A5-B8C9B10AFCD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3E5E74-73FA-B7DC-B670-837D406D681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A71BD29-6E5A-0FE7-116D-38403C659C8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F5FF42B8-3548-B3F1-331C-76387165316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DATABASE - </a:t>
            </a:r>
            <a:r>
              <a:rPr lang="en-US" sz="2000" b="0" u="sng" dirty="0">
                <a:latin typeface="Times New Roman" panose="02020603050405020304" pitchFamily="18" charset="0"/>
                <a:cs typeface="Times New Roman" panose="02020603050405020304" pitchFamily="18" charset="0"/>
              </a:rPr>
              <a:t>(PAYMENT)</a:t>
            </a:r>
          </a:p>
        </p:txBody>
      </p:sp>
      <p:pic>
        <p:nvPicPr>
          <p:cNvPr id="3" name="Picture 2" descr="A screenshot of a computer&#10;&#10;AI-generated content may be incorrect.">
            <a:extLst>
              <a:ext uri="{FF2B5EF4-FFF2-40B4-BE49-F238E27FC236}">
                <a16:creationId xmlns:a16="http://schemas.microsoft.com/office/drawing/2014/main" id="{4F3324A8-84DD-9648-E7C9-DB62BEDA92EA}"/>
              </a:ext>
            </a:extLst>
          </p:cNvPr>
          <p:cNvPicPr>
            <a:picLocks noChangeAspect="1"/>
          </p:cNvPicPr>
          <p:nvPr/>
        </p:nvPicPr>
        <p:blipFill>
          <a:blip r:embed="rId3"/>
          <a:stretch>
            <a:fillRect/>
          </a:stretch>
        </p:blipFill>
        <p:spPr>
          <a:xfrm>
            <a:off x="1846625" y="1038726"/>
            <a:ext cx="8498750" cy="4780547"/>
          </a:xfrm>
          <a:prstGeom prst="rect">
            <a:avLst/>
          </a:prstGeom>
        </p:spPr>
      </p:pic>
    </p:spTree>
    <p:extLst>
      <p:ext uri="{BB962C8B-B14F-4D97-AF65-F5344CB8AC3E}">
        <p14:creationId xmlns:p14="http://schemas.microsoft.com/office/powerpoint/2010/main" val="81315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3E03-7786-BA36-D21B-B71796C86A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A3E4C0-2B16-92A7-0A67-3C8BB1FA957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81D5F09-750C-49AB-C121-1D35856EF40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9C955C-B738-7D34-16C1-27DC9827468D}"/>
              </a:ext>
            </a:extLst>
          </p:cNvPr>
          <p:cNvPicPr>
            <a:picLocks noChangeAspect="1"/>
          </p:cNvPicPr>
          <p:nvPr/>
        </p:nvPicPr>
        <p:blipFill>
          <a:blip r:embed="rId3"/>
          <a:stretch>
            <a:fillRect/>
          </a:stretch>
        </p:blipFill>
        <p:spPr>
          <a:xfrm>
            <a:off x="1941094" y="882315"/>
            <a:ext cx="8309811" cy="4674269"/>
          </a:xfrm>
          <a:prstGeom prst="rect">
            <a:avLst/>
          </a:prstGeom>
        </p:spPr>
      </p:pic>
    </p:spTree>
    <p:extLst>
      <p:ext uri="{BB962C8B-B14F-4D97-AF65-F5344CB8AC3E}">
        <p14:creationId xmlns:p14="http://schemas.microsoft.com/office/powerpoint/2010/main" val="4262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58A6-158E-6735-4A61-D5ABB309A24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0474545-F9D2-BCAE-84CA-5F5998004584}"/>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2427CD3-7EAD-4716-CD39-AC16554D87AB}"/>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black screen&#10;&#10;AI-generated content may be incorrect.">
            <a:extLst>
              <a:ext uri="{FF2B5EF4-FFF2-40B4-BE49-F238E27FC236}">
                <a16:creationId xmlns:a16="http://schemas.microsoft.com/office/drawing/2014/main" id="{E55E7667-711E-C38F-B41B-2DD7C5756742}"/>
              </a:ext>
            </a:extLst>
          </p:cNvPr>
          <p:cNvPicPr>
            <a:picLocks noChangeAspect="1"/>
          </p:cNvPicPr>
          <p:nvPr/>
        </p:nvPicPr>
        <p:blipFill>
          <a:blip r:embed="rId3"/>
          <a:stretch>
            <a:fillRect/>
          </a:stretch>
        </p:blipFill>
        <p:spPr>
          <a:xfrm>
            <a:off x="2085474" y="1102894"/>
            <a:ext cx="8270597" cy="4652211"/>
          </a:xfrm>
          <a:prstGeom prst="rect">
            <a:avLst/>
          </a:prstGeom>
        </p:spPr>
      </p:pic>
      <p:sp>
        <p:nvSpPr>
          <p:cNvPr id="6" name="Title 4">
            <a:extLst>
              <a:ext uri="{FF2B5EF4-FFF2-40B4-BE49-F238E27FC236}">
                <a16:creationId xmlns:a16="http://schemas.microsoft.com/office/drawing/2014/main" id="{F299FDCB-55BC-997C-C39D-E3379990DE6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HISTORY DATABASE - </a:t>
            </a:r>
            <a:r>
              <a:rPr lang="en-US" sz="2000" b="0" u="sng" dirty="0">
                <a:latin typeface="Times New Roman" panose="02020603050405020304" pitchFamily="18" charset="0"/>
                <a:cs typeface="Times New Roman" panose="02020603050405020304" pitchFamily="18" charset="0"/>
              </a:rPr>
              <a:t>(HISTORY)</a:t>
            </a:r>
          </a:p>
        </p:txBody>
      </p:sp>
    </p:spTree>
    <p:extLst>
      <p:ext uri="{BB962C8B-B14F-4D97-AF65-F5344CB8AC3E}">
        <p14:creationId xmlns:p14="http://schemas.microsoft.com/office/powerpoint/2010/main" val="334161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5966-F914-1E54-2FB2-D9C6D51699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9681CC-D7E4-7890-9479-602311C0AEA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0BDC389-8418-121B-4EAA-24AE98C1FA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92A01A7D-944D-8BCD-DD99-F4BD5E8E5E6A}"/>
              </a:ext>
            </a:extLst>
          </p:cNvPr>
          <p:cNvPicPr>
            <a:picLocks noChangeAspect="1"/>
          </p:cNvPicPr>
          <p:nvPr/>
        </p:nvPicPr>
        <p:blipFill>
          <a:blip r:embed="rId3"/>
          <a:stretch>
            <a:fillRect/>
          </a:stretch>
        </p:blipFill>
        <p:spPr>
          <a:xfrm>
            <a:off x="1932182" y="1076692"/>
            <a:ext cx="8327636" cy="4684295"/>
          </a:xfrm>
          <a:prstGeom prst="rect">
            <a:avLst/>
          </a:prstGeom>
        </p:spPr>
      </p:pic>
    </p:spTree>
    <p:extLst>
      <p:ext uri="{BB962C8B-B14F-4D97-AF65-F5344CB8AC3E}">
        <p14:creationId xmlns:p14="http://schemas.microsoft.com/office/powerpoint/2010/main" val="394011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E143-1E80-2960-ED18-B8FAD8C265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F557EF-47A9-8C73-713E-299598172376}"/>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REQUIREMENT ANALYSIS</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A6C6D2C-D593-9721-57D5-CF8ADBA85D3A}"/>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A42B038-8832-8920-C047-8720103343A3}"/>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EBA647E-6C44-759F-F7FD-3954094E20E7}"/>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8614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7ACC-2930-2A4D-077B-154BCD46B13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F5E3AF-9AD3-B8BB-883E-0A924EF6069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76A006D-982B-8E14-8C97-B04C0E2FF81F}"/>
              </a:ext>
            </a:extLst>
          </p:cNvPr>
          <p:cNvSpPr>
            <a:spLocks noGrp="1"/>
          </p:cNvSpPr>
          <p:nvPr>
            <p:ph type="ftr" sz="quarter" idx="11"/>
          </p:nvPr>
        </p:nvSpPr>
        <p:spPr>
          <a:xfrm>
            <a:off x="1005839" y="6400800"/>
            <a:ext cx="1770311" cy="228600"/>
          </a:xfrm>
        </p:spPr>
        <p:txBody>
          <a:bodyPr/>
          <a:lstStyle/>
          <a:p>
            <a:r>
              <a:rPr lang="en-US" dirty="0">
                <a:latin typeface="Times New Roman" panose="02020603050405020304" pitchFamily="18" charset="0"/>
                <a:cs typeface="Times New Roman" panose="02020603050405020304" pitchFamily="18" charset="0"/>
              </a:rPr>
              <a:t>© 2025–2027 Cognizant | Private</a:t>
            </a:r>
          </a:p>
        </p:txBody>
      </p:sp>
      <p:pic>
        <p:nvPicPr>
          <p:cNvPr id="3" name="Picture 2" descr="A screenshot of a computer&#10;&#10;AI-generated content may be incorrect.">
            <a:extLst>
              <a:ext uri="{FF2B5EF4-FFF2-40B4-BE49-F238E27FC236}">
                <a16:creationId xmlns:a16="http://schemas.microsoft.com/office/drawing/2014/main" id="{EBF8A3F3-A383-5E99-B14F-4FFC0ED5E99E}"/>
              </a:ext>
            </a:extLst>
          </p:cNvPr>
          <p:cNvPicPr>
            <a:picLocks noChangeAspect="1"/>
          </p:cNvPicPr>
          <p:nvPr/>
        </p:nvPicPr>
        <p:blipFill>
          <a:blip r:embed="rId3"/>
          <a:srcRect l="22083" t="19555" r="14083" b="37778"/>
          <a:stretch/>
        </p:blipFill>
        <p:spPr>
          <a:xfrm>
            <a:off x="-5081" y="0"/>
            <a:ext cx="12192001" cy="6858000"/>
          </a:xfrm>
          <a:prstGeom prst="rect">
            <a:avLst/>
          </a:prstGeom>
        </p:spPr>
      </p:pic>
      <p:sp>
        <p:nvSpPr>
          <p:cNvPr id="5" name="Footer Placeholder 3">
            <a:extLst>
              <a:ext uri="{FF2B5EF4-FFF2-40B4-BE49-F238E27FC236}">
                <a16:creationId xmlns:a16="http://schemas.microsoft.com/office/drawing/2014/main" id="{012339D6-0B31-C592-2E1F-A32657EE0E32}"/>
              </a:ext>
            </a:extLst>
          </p:cNvPr>
          <p:cNvSpPr txBox="1">
            <a:spLocks/>
          </p:cNvSpPr>
          <p:nvPr/>
        </p:nvSpPr>
        <p:spPr>
          <a:xfrm>
            <a:off x="1005840" y="6400800"/>
            <a:ext cx="137160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 2025–2027 Cognizant | Private</a:t>
            </a:r>
            <a:endParaRPr lang="en-US" dirty="0"/>
          </a:p>
        </p:txBody>
      </p:sp>
      <p:sp>
        <p:nvSpPr>
          <p:cNvPr id="8" name="Slide Number Placeholder 4">
            <a:extLst>
              <a:ext uri="{FF2B5EF4-FFF2-40B4-BE49-F238E27FC236}">
                <a16:creationId xmlns:a16="http://schemas.microsoft.com/office/drawing/2014/main" id="{E26575E1-EF13-B502-A22F-3E3AF8ADB70A}"/>
              </a:ext>
            </a:extLst>
          </p:cNvPr>
          <p:cNvSpPr txBox="1">
            <a:spLocks/>
          </p:cNvSpPr>
          <p:nvPr/>
        </p:nvSpPr>
        <p:spPr>
          <a:xfrm>
            <a:off x="607129" y="6400799"/>
            <a:ext cx="36576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826FC0-333C-E549-9FA3-0EE43DF298A3}" type="slidenum">
              <a:rPr lang="en-US" smtClean="0"/>
              <a:pPr>
                <a:spcAft>
                  <a:spcPts val="600"/>
                </a:spcAft>
              </a:pPr>
              <a:t>6</a:t>
            </a:fld>
            <a:endParaRPr lang="en-US" dirty="0"/>
          </a:p>
        </p:txBody>
      </p:sp>
      <p:pic>
        <p:nvPicPr>
          <p:cNvPr id="10" name="Picture 9" descr="A blue text on a black background&#10;&#10;AI-generated content may be incorrect.">
            <a:extLst>
              <a:ext uri="{FF2B5EF4-FFF2-40B4-BE49-F238E27FC236}">
                <a16:creationId xmlns:a16="http://schemas.microsoft.com/office/drawing/2014/main" id="{F6A94A02-1E0B-CCD1-1539-2448F243308D}"/>
              </a:ext>
            </a:extLst>
          </p:cNvPr>
          <p:cNvPicPr>
            <a:picLocks noChangeAspect="1"/>
          </p:cNvPicPr>
          <p:nvPr/>
        </p:nvPicPr>
        <p:blipFill>
          <a:blip r:embed="rId4"/>
          <a:stretch>
            <a:fillRect/>
          </a:stretch>
        </p:blipFill>
        <p:spPr>
          <a:xfrm>
            <a:off x="10688320" y="6413498"/>
            <a:ext cx="1076960" cy="193096"/>
          </a:xfrm>
          <a:prstGeom prst="rect">
            <a:avLst/>
          </a:prstGeom>
        </p:spPr>
      </p:pic>
      <p:pic>
        <p:nvPicPr>
          <p:cNvPr id="13" name="Picture 12" descr="A set of colorful banners&#10;&#10;AI-generated content may be incorrect.">
            <a:extLst>
              <a:ext uri="{FF2B5EF4-FFF2-40B4-BE49-F238E27FC236}">
                <a16:creationId xmlns:a16="http://schemas.microsoft.com/office/drawing/2014/main" id="{1EBA107C-FD8D-C3BA-D52F-3D2F600B5E1A}"/>
              </a:ext>
            </a:extLst>
          </p:cNvPr>
          <p:cNvPicPr>
            <a:picLocks noChangeAspect="1"/>
          </p:cNvPicPr>
          <p:nvPr/>
        </p:nvPicPr>
        <p:blipFill>
          <a:blip r:embed="rId5"/>
          <a:srcRect l="14000" t="5629" r="12963" b="68742"/>
          <a:stretch/>
        </p:blipFill>
        <p:spPr>
          <a:xfrm>
            <a:off x="3425078" y="4499841"/>
            <a:ext cx="5341838" cy="1874519"/>
          </a:xfrm>
          <a:prstGeom prst="rect">
            <a:avLst/>
          </a:prstGeom>
        </p:spPr>
      </p:pic>
      <p:sp>
        <p:nvSpPr>
          <p:cNvPr id="18" name="Oval 17">
            <a:extLst>
              <a:ext uri="{FF2B5EF4-FFF2-40B4-BE49-F238E27FC236}">
                <a16:creationId xmlns:a16="http://schemas.microsoft.com/office/drawing/2014/main" id="{2D53F4D7-E5AF-7ECD-3FE0-1D8F90915D4A}"/>
              </a:ext>
            </a:extLst>
          </p:cNvPr>
          <p:cNvSpPr/>
          <p:nvPr/>
        </p:nvSpPr>
        <p:spPr>
          <a:xfrm>
            <a:off x="5130064" y="2491739"/>
            <a:ext cx="1931866" cy="1874519"/>
          </a:xfrm>
          <a:prstGeom prst="ellipse">
            <a:avLst/>
          </a:prstGeom>
          <a:solidFill>
            <a:schemeClr val="accent6">
              <a:lumMod val="9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SOFTWARE</a:t>
            </a:r>
          </a:p>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REQUIREMENTS</a:t>
            </a:r>
          </a:p>
        </p:txBody>
      </p:sp>
      <p:pic>
        <p:nvPicPr>
          <p:cNvPr id="19" name="Picture 18" descr="A set of colorful banners&#10;&#10;AI-generated content may be incorrect.">
            <a:extLst>
              <a:ext uri="{FF2B5EF4-FFF2-40B4-BE49-F238E27FC236}">
                <a16:creationId xmlns:a16="http://schemas.microsoft.com/office/drawing/2014/main" id="{69DDAD40-948C-1FC3-825E-45D6F66C47F4}"/>
              </a:ext>
            </a:extLst>
          </p:cNvPr>
          <p:cNvPicPr>
            <a:picLocks noChangeAspect="1"/>
          </p:cNvPicPr>
          <p:nvPr/>
        </p:nvPicPr>
        <p:blipFill>
          <a:blip r:embed="rId5"/>
          <a:srcRect l="13259" t="34518" r="13704" b="38963"/>
          <a:stretch/>
        </p:blipFill>
        <p:spPr>
          <a:xfrm>
            <a:off x="7526561" y="2620295"/>
            <a:ext cx="4510602" cy="1637725"/>
          </a:xfrm>
          <a:prstGeom prst="rect">
            <a:avLst/>
          </a:prstGeom>
        </p:spPr>
      </p:pic>
      <p:sp>
        <p:nvSpPr>
          <p:cNvPr id="22" name="TextBox 21">
            <a:extLst>
              <a:ext uri="{FF2B5EF4-FFF2-40B4-BE49-F238E27FC236}">
                <a16:creationId xmlns:a16="http://schemas.microsoft.com/office/drawing/2014/main" id="{008BC1A6-8DEB-DD8D-0B20-F9A14BB63046}"/>
              </a:ext>
            </a:extLst>
          </p:cNvPr>
          <p:cNvSpPr txBox="1"/>
          <p:nvPr/>
        </p:nvSpPr>
        <p:spPr>
          <a:xfrm>
            <a:off x="5313680" y="1534160"/>
            <a:ext cx="1463040" cy="3352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dirty="0" err="1">
                <a:latin typeface="Times New Roman" panose="02020603050405020304" pitchFamily="18" charset="0"/>
                <a:cs typeface="Times New Roman" panose="02020603050405020304" pitchFamily="18" charset="0"/>
              </a:rPr>
              <a:t>Pcom</a:t>
            </a:r>
            <a:r>
              <a:rPr lang="en-IN" dirty="0">
                <a:latin typeface="Times New Roman" panose="02020603050405020304" pitchFamily="18" charset="0"/>
                <a:cs typeface="Times New Roman" panose="02020603050405020304" pitchFamily="18" charset="0"/>
              </a:rPr>
              <a:t> Emulator</a:t>
            </a:r>
          </a:p>
        </p:txBody>
      </p:sp>
      <p:pic>
        <p:nvPicPr>
          <p:cNvPr id="27" name="Picture 26" descr="A set of colorful banners&#10;&#10;AI-generated content may be incorrect.">
            <a:extLst>
              <a:ext uri="{FF2B5EF4-FFF2-40B4-BE49-F238E27FC236}">
                <a16:creationId xmlns:a16="http://schemas.microsoft.com/office/drawing/2014/main" id="{157A6CC2-7348-3666-F361-02AF78A374C3}"/>
              </a:ext>
            </a:extLst>
          </p:cNvPr>
          <p:cNvPicPr>
            <a:picLocks noChangeAspect="1"/>
          </p:cNvPicPr>
          <p:nvPr/>
        </p:nvPicPr>
        <p:blipFill>
          <a:blip r:embed="rId5"/>
          <a:srcRect l="14000" t="5629" r="12963" b="68742"/>
          <a:stretch/>
        </p:blipFill>
        <p:spPr>
          <a:xfrm>
            <a:off x="3425078" y="457197"/>
            <a:ext cx="5341838" cy="1874519"/>
          </a:xfrm>
          <a:prstGeom prst="rect">
            <a:avLst/>
          </a:prstGeom>
        </p:spPr>
      </p:pic>
      <p:sp>
        <p:nvSpPr>
          <p:cNvPr id="36" name="TextBox 35">
            <a:extLst>
              <a:ext uri="{FF2B5EF4-FFF2-40B4-BE49-F238E27FC236}">
                <a16:creationId xmlns:a16="http://schemas.microsoft.com/office/drawing/2014/main" id="{350B5EBF-BBC8-C4AF-BBF9-D8E8ABF8B1F9}"/>
              </a:ext>
            </a:extLst>
          </p:cNvPr>
          <p:cNvSpPr txBox="1"/>
          <p:nvPr/>
        </p:nvSpPr>
        <p:spPr>
          <a:xfrm>
            <a:off x="4824001" y="1029161"/>
            <a:ext cx="2875280" cy="792480"/>
          </a:xfrm>
          <a:prstGeom prst="rect">
            <a:avLst/>
          </a:prstGeom>
          <a:solidFill>
            <a:srgbClr val="FFFFFF"/>
          </a:solidFill>
        </p:spPr>
        <p:txBody>
          <a:bodyPr wrap="square" lIns="0" tIns="0" rIns="0" bIns="0" rtlCol="0">
            <a:noAutofit/>
          </a:bodyPr>
          <a:lstStyle/>
          <a:p>
            <a:pPr>
              <a:lnSpc>
                <a:spcPct val="110000"/>
              </a:lnSpc>
              <a:spcBef>
                <a:spcPts val="600"/>
              </a:spcBef>
            </a:pPr>
            <a:r>
              <a:rPr lang="en-IN" dirty="0"/>
              <a:t> </a:t>
            </a:r>
            <a:r>
              <a:rPr lang="en-US" sz="1800" b="1" i="0" dirty="0">
                <a:solidFill>
                  <a:srgbClr val="242424"/>
                </a:solidFill>
                <a:effectLst/>
                <a:latin typeface="Times New Roman" panose="02020603050405020304" pitchFamily="18" charset="0"/>
                <a:cs typeface="Times New Roman" panose="02020603050405020304" pitchFamily="18" charset="0"/>
              </a:rPr>
              <a:t>PCOMM Emulator</a:t>
            </a:r>
            <a:r>
              <a:rPr lang="en-US" sz="1800" b="0" i="0" dirty="0">
                <a:solidFill>
                  <a:srgbClr val="242424"/>
                </a:solidFill>
                <a:effectLst/>
                <a:latin typeface="Times New Roman" panose="02020603050405020304" pitchFamily="18" charset="0"/>
                <a:cs typeface="Times New Roman" panose="02020603050405020304" pitchFamily="18" charset="0"/>
              </a:rPr>
              <a:t> - to access the Mainframe environment.</a:t>
            </a:r>
          </a:p>
          <a:p>
            <a:pPr algn="l">
              <a:lnSpc>
                <a:spcPct val="110000"/>
              </a:lnSpc>
              <a:spcBef>
                <a:spcPts val="600"/>
              </a:spcBef>
              <a:spcAft>
                <a:spcPts val="0"/>
              </a:spcAft>
            </a:pPr>
            <a:endParaRPr lang="en-IN" dirty="0"/>
          </a:p>
        </p:txBody>
      </p:sp>
      <p:pic>
        <p:nvPicPr>
          <p:cNvPr id="37" name="Picture 36" descr="A set of colorful banners&#10;&#10;AI-generated content may be incorrect.">
            <a:extLst>
              <a:ext uri="{FF2B5EF4-FFF2-40B4-BE49-F238E27FC236}">
                <a16:creationId xmlns:a16="http://schemas.microsoft.com/office/drawing/2014/main" id="{A22B38D1-9C87-EC5B-06B8-813DE0EBFB0D}"/>
              </a:ext>
            </a:extLst>
          </p:cNvPr>
          <p:cNvPicPr>
            <a:picLocks noChangeAspect="1"/>
          </p:cNvPicPr>
          <p:nvPr/>
        </p:nvPicPr>
        <p:blipFill>
          <a:blip r:embed="rId5"/>
          <a:srcRect l="13259" t="34518" r="13704" b="38963"/>
          <a:stretch/>
        </p:blipFill>
        <p:spPr>
          <a:xfrm>
            <a:off x="189398" y="2666013"/>
            <a:ext cx="4510602" cy="1637725"/>
          </a:xfrm>
          <a:prstGeom prst="rect">
            <a:avLst/>
          </a:prstGeom>
        </p:spPr>
      </p:pic>
      <p:sp>
        <p:nvSpPr>
          <p:cNvPr id="38" name="TextBox 37">
            <a:extLst>
              <a:ext uri="{FF2B5EF4-FFF2-40B4-BE49-F238E27FC236}">
                <a16:creationId xmlns:a16="http://schemas.microsoft.com/office/drawing/2014/main" id="{7B181C6D-1693-57AF-2C64-54300F0EBE7F}"/>
              </a:ext>
            </a:extLst>
          </p:cNvPr>
          <p:cNvSpPr txBox="1"/>
          <p:nvPr/>
        </p:nvSpPr>
        <p:spPr>
          <a:xfrm>
            <a:off x="1381760" y="3088635"/>
            <a:ext cx="2306320" cy="640085"/>
          </a:xfrm>
          <a:prstGeom prst="rect">
            <a:avLst/>
          </a:prstGeom>
          <a:solidFill>
            <a:srgbClr val="FFFFFF"/>
          </a:solidFill>
        </p:spPr>
        <p:txBody>
          <a:bodyPr wrap="square" lIns="0" tIns="0" rIns="0" bIns="0" rtlCol="0">
            <a:noAutofit/>
          </a:bodyPr>
          <a:lstStyle/>
          <a:p>
            <a:pPr>
              <a:lnSpc>
                <a:spcPct val="110000"/>
              </a:lnSpc>
              <a:spcBef>
                <a:spcPts val="600"/>
              </a:spcBef>
            </a:pPr>
            <a:r>
              <a:rPr lang="en-US" b="1" dirty="0">
                <a:solidFill>
                  <a:srgbClr val="242424"/>
                </a:solidFill>
                <a:latin typeface="Times New Roman" panose="02020603050405020304" pitchFamily="18" charset="0"/>
                <a:cs typeface="Times New Roman" panose="02020603050405020304" pitchFamily="18" charset="0"/>
              </a:rPr>
              <a:t>DB2</a:t>
            </a:r>
            <a:r>
              <a:rPr lang="en-US" sz="1800" b="0" i="0" dirty="0">
                <a:solidFill>
                  <a:srgbClr val="242424"/>
                </a:solidFill>
                <a:effectLst/>
                <a:latin typeface="Times New Roman" panose="02020603050405020304" pitchFamily="18" charset="0"/>
                <a:cs typeface="Times New Roman" panose="02020603050405020304" pitchFamily="18" charset="0"/>
              </a:rPr>
              <a:t> - used for storing</a:t>
            </a:r>
          </a:p>
          <a:p>
            <a:pPr>
              <a:lnSpc>
                <a:spcPct val="110000"/>
              </a:lnSpc>
              <a:spcBef>
                <a:spcPts val="600"/>
              </a:spcBef>
            </a:pPr>
            <a:r>
              <a:rPr lang="en-US" sz="1800" b="0" i="0" dirty="0">
                <a:solidFill>
                  <a:srgbClr val="242424"/>
                </a:solidFill>
                <a:effectLst/>
                <a:latin typeface="Times New Roman" panose="02020603050405020304" pitchFamily="18" charset="0"/>
                <a:cs typeface="Times New Roman" panose="02020603050405020304" pitchFamily="18" charset="0"/>
              </a:rPr>
              <a:t>the data in format.</a:t>
            </a:r>
          </a:p>
          <a:p>
            <a:pPr algn="l">
              <a:lnSpc>
                <a:spcPct val="110000"/>
              </a:lnSpc>
              <a:spcBef>
                <a:spcPts val="600"/>
              </a:spcBef>
              <a:spcAft>
                <a:spcPts val="0"/>
              </a:spcAft>
            </a:pPr>
            <a:endParaRPr lang="en-IN" dirty="0"/>
          </a:p>
        </p:txBody>
      </p:sp>
      <p:sp>
        <p:nvSpPr>
          <p:cNvPr id="39" name="TextBox 38">
            <a:extLst>
              <a:ext uri="{FF2B5EF4-FFF2-40B4-BE49-F238E27FC236}">
                <a16:creationId xmlns:a16="http://schemas.microsoft.com/office/drawing/2014/main" id="{0C3801EE-1077-F894-763F-BAC24BD0D439}"/>
              </a:ext>
            </a:extLst>
          </p:cNvPr>
          <p:cNvSpPr txBox="1"/>
          <p:nvPr/>
        </p:nvSpPr>
        <p:spPr>
          <a:xfrm>
            <a:off x="4982744" y="5016498"/>
            <a:ext cx="2361930" cy="741680"/>
          </a:xfrm>
          <a:prstGeom prst="rect">
            <a:avLst/>
          </a:prstGeom>
          <a:solidFill>
            <a:srgbClr val="FFFFFF"/>
          </a:solidFill>
        </p:spPr>
        <p:txBody>
          <a:bodyPr wrap="square" lIns="0" tIns="0" rIns="0" bIns="0" rtlCol="0">
            <a:noAutofit/>
          </a:bodyPr>
          <a:lstStyle/>
          <a:p>
            <a:pPr>
              <a:lnSpc>
                <a:spcPct val="110000"/>
              </a:lnSpc>
              <a:spcBef>
                <a:spcPts val="600"/>
              </a:spcBef>
              <a:spcAft>
                <a:spcPts val="0"/>
              </a:spcAft>
            </a:pPr>
            <a:r>
              <a:rPr lang="en-IN" b="1" dirty="0">
                <a:latin typeface="Times" panose="02020603050405020304" pitchFamily="18" charset="0"/>
                <a:cs typeface="Times" panose="02020603050405020304" pitchFamily="18" charset="0"/>
              </a:rPr>
              <a:t>COBOL – </a:t>
            </a:r>
            <a:r>
              <a:rPr lang="en-IN" dirty="0">
                <a:latin typeface="Times" panose="02020603050405020304" pitchFamily="18" charset="0"/>
                <a:cs typeface="Times" panose="02020603050405020304" pitchFamily="18" charset="0"/>
              </a:rPr>
              <a:t>to access inputs and perform required computations.</a:t>
            </a:r>
            <a:r>
              <a:rPr lang="en-IN" b="1" dirty="0">
                <a:latin typeface="Times" panose="02020603050405020304" pitchFamily="18" charset="0"/>
                <a:cs typeface="Times" panose="02020603050405020304" pitchFamily="18" charset="0"/>
              </a:rPr>
              <a:t> </a:t>
            </a:r>
          </a:p>
        </p:txBody>
      </p:sp>
      <p:sp>
        <p:nvSpPr>
          <p:cNvPr id="40" name="TextBox 39">
            <a:extLst>
              <a:ext uri="{FF2B5EF4-FFF2-40B4-BE49-F238E27FC236}">
                <a16:creationId xmlns:a16="http://schemas.microsoft.com/office/drawing/2014/main" id="{82B36F9A-E5A2-E73D-DE9D-F5D2FE96B142}"/>
              </a:ext>
            </a:extLst>
          </p:cNvPr>
          <p:cNvSpPr txBox="1"/>
          <p:nvPr/>
        </p:nvSpPr>
        <p:spPr>
          <a:xfrm>
            <a:off x="8766916" y="3051262"/>
            <a:ext cx="2235200" cy="7416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TSO, JCL – </a:t>
            </a:r>
            <a:r>
              <a:rPr lang="en-IN" dirty="0">
                <a:latin typeface="Times New Roman" panose="02020603050405020304" pitchFamily="18" charset="0"/>
                <a:cs typeface="Times New Roman" panose="02020603050405020304" pitchFamily="18" charset="0"/>
              </a:rPr>
              <a:t>to run and execute programs. </a:t>
            </a:r>
            <a:r>
              <a:rPr lang="en-IN" b="1" dirty="0">
                <a:latin typeface="Times New Roman" panose="02020603050405020304" pitchFamily="18" charset="0"/>
                <a:cs typeface="Times New Roman" panose="02020603050405020304" pitchFamily="18" charset="0"/>
              </a:rPr>
              <a:t> </a:t>
            </a:r>
          </a:p>
        </p:txBody>
      </p:sp>
      <p:sp>
        <p:nvSpPr>
          <p:cNvPr id="42" name="Freeform: Shape 41">
            <a:extLst>
              <a:ext uri="{FF2B5EF4-FFF2-40B4-BE49-F238E27FC236}">
                <a16:creationId xmlns:a16="http://schemas.microsoft.com/office/drawing/2014/main" id="{AE9F873B-1B6E-3DB1-D30B-67CE8718D522}"/>
              </a:ext>
            </a:extLst>
          </p:cNvPr>
          <p:cNvSpPr/>
          <p:nvPr/>
        </p:nvSpPr>
        <p:spPr>
          <a:xfrm>
            <a:off x="1757680" y="1280160"/>
            <a:ext cx="792480" cy="650240"/>
          </a:xfrm>
          <a:custGeom>
            <a:avLst/>
            <a:gdLst>
              <a:gd name="connsiteX0" fmla="*/ 0 w 792480"/>
              <a:gd name="connsiteY0" fmla="*/ 0 h 650240"/>
              <a:gd name="connsiteX1" fmla="*/ 436880 w 792480"/>
              <a:gd name="connsiteY1" fmla="*/ 203200 h 650240"/>
              <a:gd name="connsiteX2" fmla="*/ 670560 w 792480"/>
              <a:gd name="connsiteY2" fmla="*/ 375920 h 650240"/>
              <a:gd name="connsiteX3" fmla="*/ 731520 w 792480"/>
              <a:gd name="connsiteY3" fmla="*/ 467360 h 650240"/>
              <a:gd name="connsiteX4" fmla="*/ 680720 w 792480"/>
              <a:gd name="connsiteY4" fmla="*/ 508000 h 650240"/>
              <a:gd name="connsiteX5" fmla="*/ 650240 w 792480"/>
              <a:gd name="connsiteY5" fmla="*/ 538480 h 650240"/>
              <a:gd name="connsiteX6" fmla="*/ 497840 w 792480"/>
              <a:gd name="connsiteY6" fmla="*/ 619760 h 650240"/>
              <a:gd name="connsiteX7" fmla="*/ 203200 w 792480"/>
              <a:gd name="connsiteY7" fmla="*/ 457200 h 650240"/>
              <a:gd name="connsiteX8" fmla="*/ 132080 w 792480"/>
              <a:gd name="connsiteY8" fmla="*/ 386080 h 650240"/>
              <a:gd name="connsiteX9" fmla="*/ 121920 w 792480"/>
              <a:gd name="connsiteY9" fmla="*/ 355600 h 650240"/>
              <a:gd name="connsiteX10" fmla="*/ 274320 w 792480"/>
              <a:gd name="connsiteY10" fmla="*/ 264160 h 650240"/>
              <a:gd name="connsiteX11" fmla="*/ 670560 w 792480"/>
              <a:gd name="connsiteY11" fmla="*/ 508000 h 650240"/>
              <a:gd name="connsiteX12" fmla="*/ 792480 w 792480"/>
              <a:gd name="connsiteY12" fmla="*/ 650240 h 6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480" h="650240">
                <a:moveTo>
                  <a:pt x="0" y="0"/>
                </a:moveTo>
                <a:cubicBezTo>
                  <a:pt x="180487" y="67683"/>
                  <a:pt x="165361" y="59129"/>
                  <a:pt x="436880" y="203200"/>
                </a:cubicBezTo>
                <a:cubicBezTo>
                  <a:pt x="505674" y="239703"/>
                  <a:pt x="614950" y="312896"/>
                  <a:pt x="670560" y="375920"/>
                </a:cubicBezTo>
                <a:cubicBezTo>
                  <a:pt x="694797" y="403388"/>
                  <a:pt x="711200" y="436880"/>
                  <a:pt x="731520" y="467360"/>
                </a:cubicBezTo>
                <a:cubicBezTo>
                  <a:pt x="714587" y="480907"/>
                  <a:pt x="697040" y="493720"/>
                  <a:pt x="680720" y="508000"/>
                </a:cubicBezTo>
                <a:cubicBezTo>
                  <a:pt x="669907" y="517462"/>
                  <a:pt x="662195" y="530510"/>
                  <a:pt x="650240" y="538480"/>
                </a:cubicBezTo>
                <a:cubicBezTo>
                  <a:pt x="613140" y="563213"/>
                  <a:pt x="541641" y="597859"/>
                  <a:pt x="497840" y="619760"/>
                </a:cubicBezTo>
                <a:cubicBezTo>
                  <a:pt x="371289" y="561352"/>
                  <a:pt x="323138" y="545850"/>
                  <a:pt x="203200" y="457200"/>
                </a:cubicBezTo>
                <a:cubicBezTo>
                  <a:pt x="176239" y="437272"/>
                  <a:pt x="155787" y="409787"/>
                  <a:pt x="132080" y="386080"/>
                </a:cubicBezTo>
                <a:cubicBezTo>
                  <a:pt x="128693" y="375920"/>
                  <a:pt x="120854" y="366256"/>
                  <a:pt x="121920" y="355600"/>
                </a:cubicBezTo>
                <a:cubicBezTo>
                  <a:pt x="132984" y="244956"/>
                  <a:pt x="156703" y="282255"/>
                  <a:pt x="274320" y="264160"/>
                </a:cubicBezTo>
                <a:cubicBezTo>
                  <a:pt x="463779" y="358890"/>
                  <a:pt x="477943" y="356241"/>
                  <a:pt x="670560" y="508000"/>
                </a:cubicBezTo>
                <a:cubicBezTo>
                  <a:pt x="763215" y="581001"/>
                  <a:pt x="756956" y="579192"/>
                  <a:pt x="792480" y="650240"/>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Right 44">
            <a:extLst>
              <a:ext uri="{FF2B5EF4-FFF2-40B4-BE49-F238E27FC236}">
                <a16:creationId xmlns:a16="http://schemas.microsoft.com/office/drawing/2014/main" id="{34165B91-2830-C7D8-1684-E9126A2A9D82}"/>
              </a:ext>
            </a:extLst>
          </p:cNvPr>
          <p:cNvSpPr/>
          <p:nvPr/>
        </p:nvSpPr>
        <p:spPr>
          <a:xfrm>
            <a:off x="7197354" y="3359375"/>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D1835053-2365-61E9-82F7-7DEE00374100}"/>
              </a:ext>
            </a:extLst>
          </p:cNvPr>
          <p:cNvSpPr/>
          <p:nvPr/>
        </p:nvSpPr>
        <p:spPr>
          <a:xfrm rot="10800000">
            <a:off x="4704979" y="3359373"/>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EC5FDA7C-BAF0-6712-0E72-8C3A5E43CF28}"/>
              </a:ext>
            </a:extLst>
          </p:cNvPr>
          <p:cNvSpPr/>
          <p:nvPr/>
        </p:nvSpPr>
        <p:spPr>
          <a:xfrm rot="16200000">
            <a:off x="5943599" y="2163039"/>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Right 47">
            <a:extLst>
              <a:ext uri="{FF2B5EF4-FFF2-40B4-BE49-F238E27FC236}">
                <a16:creationId xmlns:a16="http://schemas.microsoft.com/office/drawing/2014/main" id="{A632CB57-875F-0848-62B5-4DC510FB5C3C}"/>
              </a:ext>
            </a:extLst>
          </p:cNvPr>
          <p:cNvSpPr/>
          <p:nvPr/>
        </p:nvSpPr>
        <p:spPr>
          <a:xfrm rot="5400000">
            <a:off x="5943599" y="4472940"/>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25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B94B-6FD7-4991-73E1-015698EC96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24574B-0929-B31B-7E24-F4940D2944EC}"/>
              </a:ext>
            </a:extLst>
          </p:cNvPr>
          <p:cNvSpPr>
            <a:spLocks noGrp="1"/>
          </p:cNvSpPr>
          <p:nvPr>
            <p:ph type="ctrTitle"/>
          </p:nvPr>
        </p:nvSpPr>
        <p:spPr>
          <a:xfrm>
            <a:off x="233680" y="2597245"/>
            <a:ext cx="5090160" cy="1329595"/>
          </a:xfrm>
        </p:spPr>
        <p:txBody>
          <a:bodyPr/>
          <a:lstStyle/>
          <a:p>
            <a:r>
              <a:rPr lang="en-US" sz="4800" dirty="0">
                <a:latin typeface="Times New Roman" panose="02020603050405020304" pitchFamily="18" charset="0"/>
                <a:cs typeface="Times New Roman" panose="02020603050405020304" pitchFamily="18" charset="0"/>
              </a:rPr>
              <a:t>CONTEXT FLOW DIAGRAM</a:t>
            </a:r>
          </a:p>
        </p:txBody>
      </p:sp>
      <p:sp>
        <p:nvSpPr>
          <p:cNvPr id="2" name="Slide Number Placeholder 1">
            <a:extLst>
              <a:ext uri="{FF2B5EF4-FFF2-40B4-BE49-F238E27FC236}">
                <a16:creationId xmlns:a16="http://schemas.microsoft.com/office/drawing/2014/main" id="{71D58799-C14F-9176-982F-22C681390F2B}"/>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872D9EB-5951-3486-9BB7-4F31EDC2127D}"/>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0D0C21F-D510-33AA-741F-659342B43F6F}"/>
              </a:ext>
            </a:extLst>
          </p:cNvPr>
          <p:cNvSpPr>
            <a:spLocks noGrp="1"/>
          </p:cNvSpPr>
          <p:nvPr>
            <p:ph type="body" sz="quarter" idx="13"/>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80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6DD1-3CE9-47B6-327B-E4891571C75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3621857-8FE2-FE1D-BDAE-C11F1A913DB6}"/>
              </a:ext>
            </a:extLst>
          </p:cNvPr>
          <p:cNvSpPr>
            <a:spLocks noGrp="1"/>
          </p:cNvSpPr>
          <p:nvPr>
            <p:ph type="sldNum" sz="quarter" idx="12"/>
          </p:nvPr>
        </p:nvSpPr>
        <p:spPr/>
        <p:txBody>
          <a:bodyPr/>
          <a:lstStyle/>
          <a:p>
            <a:fld id="{38826FC0-333C-E549-9FA3-0EE43DF298A3}" type="slidenum">
              <a:rPr lang="en-US" smtClean="0"/>
              <a:pPr/>
              <a:t>8</a:t>
            </a:fld>
            <a:endParaRPr lang="en-US"/>
          </a:p>
        </p:txBody>
      </p:sp>
      <p:sp>
        <p:nvSpPr>
          <p:cNvPr id="4" name="Footer Placeholder 3">
            <a:extLst>
              <a:ext uri="{FF2B5EF4-FFF2-40B4-BE49-F238E27FC236}">
                <a16:creationId xmlns:a16="http://schemas.microsoft.com/office/drawing/2014/main" id="{855918D8-880D-E108-C146-B60CC2EBB7D2}"/>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6" name="Picture 5" descr="A diagram of a company&#10;&#10;AI-generated content may be incorrect.">
            <a:extLst>
              <a:ext uri="{FF2B5EF4-FFF2-40B4-BE49-F238E27FC236}">
                <a16:creationId xmlns:a16="http://schemas.microsoft.com/office/drawing/2014/main" id="{63ED1DD2-26F5-631B-9812-8A6FC6918F4E}"/>
              </a:ext>
            </a:extLst>
          </p:cNvPr>
          <p:cNvPicPr>
            <a:picLocks noChangeAspect="1"/>
          </p:cNvPicPr>
          <p:nvPr/>
        </p:nvPicPr>
        <p:blipFill>
          <a:blip r:embed="rId3"/>
          <a:stretch>
            <a:fillRect/>
          </a:stretch>
        </p:blipFill>
        <p:spPr>
          <a:xfrm>
            <a:off x="457200" y="980973"/>
            <a:ext cx="5925359" cy="5150588"/>
          </a:xfrm>
          <a:prstGeom prst="rect">
            <a:avLst/>
          </a:prstGeom>
        </p:spPr>
      </p:pic>
      <p:sp>
        <p:nvSpPr>
          <p:cNvPr id="9" name="TextBox 8">
            <a:extLst>
              <a:ext uri="{FF2B5EF4-FFF2-40B4-BE49-F238E27FC236}">
                <a16:creationId xmlns:a16="http://schemas.microsoft.com/office/drawing/2014/main" id="{CC01EAD8-F78F-5A7A-6F78-8C90ECDAF9CA}"/>
              </a:ext>
            </a:extLst>
          </p:cNvPr>
          <p:cNvSpPr txBox="1"/>
          <p:nvPr/>
        </p:nvSpPr>
        <p:spPr>
          <a:xfrm>
            <a:off x="7000240" y="1645685"/>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context flow diagram shows loading applicant and car loan details, updating repayment information, generating repayment reports and cleaning/loading data into the history database.</a:t>
            </a:r>
            <a:endParaRPr lang="en-IN" sz="2400" dirty="0" err="1">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00251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68DA-C4F4-38DD-C7EC-41CEE27D1C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1AADF9-97ED-12E7-3FF6-53287E6ECE49}"/>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DATA FLOW DIAGRAM</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B085E50-7BE8-89A7-155C-39DEF02645FE}"/>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9</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1EF15A8-1D8A-D0F4-C131-B3AD50350681}"/>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36C2D2A-D47F-1D1E-1EA2-85ACF960D9E6}"/>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37888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97343f6-9be5-41cf-972d-f9c9da88c5a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F63DAEA9554AE418D5D33B14CCB6A2B" ma:contentTypeVersion="11" ma:contentTypeDescription="Create a new document." ma:contentTypeScope="" ma:versionID="21a12ccd0abac11e71104fe045e17d0c">
  <xsd:schema xmlns:xsd="http://www.w3.org/2001/XMLSchema" xmlns:xs="http://www.w3.org/2001/XMLSchema" xmlns:p="http://schemas.microsoft.com/office/2006/metadata/properties" xmlns:ns3="597343f6-9be5-41cf-972d-f9c9da88c5a3" targetNamespace="http://schemas.microsoft.com/office/2006/metadata/properties" ma:root="true" ma:fieldsID="bc7c6acf500d6b15f259466b5e124e93" ns3:_="">
    <xsd:import namespace="597343f6-9be5-41cf-972d-f9c9da88c5a3"/>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343f6-9be5-41cf-972d-f9c9da88c5a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4B404F-09F1-40CA-84E2-FD9F4E5EB219}">
  <ds:schemaRefs>
    <ds:schemaRef ds:uri="http://purl.org/dc/elements/1.1/"/>
    <ds:schemaRef ds:uri="597343f6-9be5-41cf-972d-f9c9da88c5a3"/>
    <ds:schemaRef ds:uri="http://schemas.microsoft.com/office/2006/documentManagement/types"/>
    <ds:schemaRef ds:uri="http://purl.org/dc/terms/"/>
    <ds:schemaRef ds:uri="http://schemas.microsoft.com/office/2006/metadata/properties"/>
    <ds:schemaRef ds:uri="http://purl.org/dc/dcmitype/"/>
    <ds:schemaRef ds:uri="http://schemas.openxmlformats.org/package/2006/metadata/core-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3.xml><?xml version="1.0" encoding="utf-8"?>
<ds:datastoreItem xmlns:ds="http://schemas.openxmlformats.org/officeDocument/2006/customXml" ds:itemID="{4B4C6AAA-1E0C-4ED6-8991-3BF6E2F280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343f6-9be5-41cf-972d-f9c9da88c5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Cog_PPT_potx_Template_2025-2027</Template>
  <TotalTime>10</TotalTime>
  <Words>1232</Words>
  <Application>Microsoft Office PowerPoint</Application>
  <PresentationFormat>Widescreen</PresentationFormat>
  <Paragraphs>293</Paragraphs>
  <Slides>46</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Times</vt:lpstr>
      <vt:lpstr>Times New Roman</vt:lpstr>
      <vt:lpstr>Cognizant_2024</vt:lpstr>
      <vt:lpstr>CITY CONNECT  CAR LOAN PROCESSING SYSTEMS</vt:lpstr>
      <vt:lpstr>PowerPoint Presentation</vt:lpstr>
      <vt:lpstr>INTRODUCTION</vt:lpstr>
      <vt:lpstr>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 </vt:lpstr>
      <vt:lpstr>REQUIREMENT ANALYSIS </vt:lpstr>
      <vt:lpstr>PowerPoint Presentation</vt:lpstr>
      <vt:lpstr>CONTEXT FLOW DIAGRAM</vt:lpstr>
      <vt:lpstr>PowerPoint Presentation</vt:lpstr>
      <vt:lpstr>DATA FLOW DIAGRAM </vt:lpstr>
      <vt:lpstr>PowerPoint Presentation</vt:lpstr>
      <vt:lpstr>PowerPoint Presentation</vt:lpstr>
      <vt:lpstr>BUSINESS REQUIREMENT OVERIEW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 Ashik Ahamed (Cognizant)</dc:creator>
  <cp:keywords/>
  <dc:description/>
  <cp:lastModifiedBy>H, Ashik Ahamed (Cognizant)</cp:lastModifiedBy>
  <cp:revision>2</cp:revision>
  <dcterms:created xsi:type="dcterms:W3CDTF">2025-03-02T14:01:29Z</dcterms:created>
  <dcterms:modified xsi:type="dcterms:W3CDTF">2025-03-04T15:32:11Z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0x010100FF63DAEA9554AE418D5D33B14CCB6A2B</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